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4"/>
  </p:notesMasterIdLst>
  <p:handoutMasterIdLst>
    <p:handoutMasterId r:id="rId35"/>
  </p:handoutMasterIdLst>
  <p:sldIdLst>
    <p:sldId id="519" r:id="rId3"/>
    <p:sldId id="477" r:id="rId4"/>
    <p:sldId id="554" r:id="rId5"/>
    <p:sldId id="563" r:id="rId6"/>
    <p:sldId id="562" r:id="rId7"/>
    <p:sldId id="566" r:id="rId8"/>
    <p:sldId id="559" r:id="rId9"/>
    <p:sldId id="573" r:id="rId10"/>
    <p:sldId id="567" r:id="rId11"/>
    <p:sldId id="579" r:id="rId12"/>
    <p:sldId id="578" r:id="rId13"/>
    <p:sldId id="580" r:id="rId14"/>
    <p:sldId id="568" r:id="rId15"/>
    <p:sldId id="491" r:id="rId16"/>
    <p:sldId id="569" r:id="rId17"/>
    <p:sldId id="557" r:id="rId18"/>
    <p:sldId id="570" r:id="rId19"/>
    <p:sldId id="560" r:id="rId20"/>
    <p:sldId id="571" r:id="rId21"/>
    <p:sldId id="478" r:id="rId22"/>
    <p:sldId id="351" r:id="rId23"/>
    <p:sldId id="372" r:id="rId24"/>
    <p:sldId id="314" r:id="rId25"/>
    <p:sldId id="315" r:id="rId26"/>
    <p:sldId id="550" r:id="rId27"/>
    <p:sldId id="424" r:id="rId28"/>
    <p:sldId id="421" r:id="rId29"/>
    <p:sldId id="410" r:id="rId30"/>
    <p:sldId id="422" r:id="rId31"/>
    <p:sldId id="555" r:id="rId32"/>
    <p:sldId id="577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1919" autoAdjust="0"/>
  </p:normalViewPr>
  <p:slideViewPr>
    <p:cSldViewPr>
      <p:cViewPr varScale="1">
        <p:scale>
          <a:sx n="59" d="100"/>
          <a:sy n="59" d="100"/>
        </p:scale>
        <p:origin x="-16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notesViewPr>
    <p:cSldViewPr>
      <p:cViewPr varScale="1">
        <p:scale>
          <a:sx n="65" d="100"/>
          <a:sy n="65" d="100"/>
        </p:scale>
        <p:origin x="-1170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rgbClr val="FFFFFF">
            <a:lumMod val="95000"/>
          </a:srgb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7690C"/>
            </a:solidFill>
          </c:spPr>
          <c:invertIfNegative val="0"/>
          <c:dLbls>
            <c:dLbl>
              <c:idx val="0"/>
              <c:layout>
                <c:manualLayout>
                  <c:x val="2.5361599368356393E-2"/>
                  <c:y val="-2.595529920692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358024691485E-2"/>
                  <c:y val="-4.5454545454545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8148148148147E-2"/>
                  <c:y val="-2.020202020202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237E-2"/>
                  <c:y val="-2.020202020202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Sheet1!$A$1:$D$1</c:f>
              <c:numCache>
                <c:formatCode>General</c:formatCode>
                <c:ptCount val="4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  <c:pt idx="3">
                  <c:v>1016</c:v>
                </c:pt>
              </c:numCache>
            </c:numRef>
          </c:cat>
          <c:val>
            <c:numRef>
              <c:f>Sheet1!$A$2:$D$2</c:f>
              <c:numCache>
                <c:formatCode>General</c:formatCode>
                <c:ptCount val="4"/>
                <c:pt idx="0">
                  <c:v>48</c:v>
                </c:pt>
                <c:pt idx="1">
                  <c:v>25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602752"/>
        <c:axId val="268604544"/>
        <c:axId val="0"/>
      </c:bar3DChart>
      <c:catAx>
        <c:axId val="2686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8604544"/>
        <c:crosses val="autoZero"/>
        <c:auto val="1"/>
        <c:lblAlgn val="ctr"/>
        <c:lblOffset val="100"/>
        <c:noMultiLvlLbl val="0"/>
      </c:catAx>
      <c:valAx>
        <c:axId val="268604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Number of States Meeting at Least </a:t>
                </a:r>
                <a:r>
                  <a:rPr lang="en-US" sz="1400" dirty="0" smtClean="0"/>
                  <a:t>Minimum</a:t>
                </a:r>
                <a:r>
                  <a:rPr lang="en-US" sz="1400" baseline="0" dirty="0" smtClean="0"/>
                  <a:t> </a:t>
                </a:r>
                <a:r>
                  <a:rPr lang="en-US" sz="1400" dirty="0" smtClean="0"/>
                  <a:t>Reliability </a:t>
                </a:r>
                <a:r>
                  <a:rPr lang="en-US" sz="1400" dirty="0"/>
                  <a:t>Levels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86027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i="0" u="none"/>
            </a:lvl1pPr>
          </a:lstStyle>
          <a:p>
            <a:pPr>
              <a:defRPr/>
            </a:pPr>
            <a:fld id="{8ADB3B7B-9A51-44EE-AE37-674A0D93A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2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i="0" u="none"/>
            </a:lvl1pPr>
          </a:lstStyle>
          <a:p>
            <a:pPr>
              <a:defRPr/>
            </a:pPr>
            <a:fld id="{BB1A8445-D519-47FB-AEEB-A8AA6EE3E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1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1525AB-004C-499C-9E6E-EDE2621EC2AA}" type="slidenum">
              <a:rPr lang="en-US" i="0" u="none" smtClean="0"/>
              <a:pPr eaLnBrk="1" hangingPunct="1"/>
              <a:t>23</a:t>
            </a:fld>
            <a:endParaRPr lang="en-US" i="0" u="none" dirty="0" smtClean="0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en-US" dirty="0" smtClean="0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A59C676-6FF8-47AD-920F-A663200AEEAF}" type="slidenum">
              <a:rPr lang="en-US" sz="1200" i="0" u="none">
                <a:latin typeface="Calibri" pitchFamily="34" charset="0"/>
              </a:rPr>
              <a:pPr algn="r" eaLnBrk="1" hangingPunct="1"/>
              <a:t>23</a:t>
            </a:fld>
            <a:endParaRPr lang="en-US" sz="1200" i="0" u="none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B783D-E8FA-4858-BB5D-AF84AC906EE9}" type="slidenum">
              <a:rPr lang="en-US" i="0" u="none" smtClean="0"/>
              <a:pPr eaLnBrk="1" hangingPunct="1"/>
              <a:t>24</a:t>
            </a:fld>
            <a:endParaRPr lang="en-US" i="0" u="none" dirty="0" smtClean="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en-US" dirty="0" smtClean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DC3738B-B88D-4F94-8C97-9095CB065129}" type="slidenum">
              <a:rPr lang="en-US" sz="1200" i="0" u="none">
                <a:latin typeface="Calibri" pitchFamily="34" charset="0"/>
              </a:rPr>
              <a:pPr algn="r" eaLnBrk="1" hangingPunct="1"/>
              <a:t>24</a:t>
            </a:fld>
            <a:endParaRPr lang="en-US" sz="1200" i="0" u="none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924" rIns="91849" bIns="45924" anchor="b"/>
          <a:lstStyle>
            <a:lvl1pPr defTabSz="874713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4D74BB-02BD-4E46-ACCB-B90410E22D55}" type="slidenum">
              <a:rPr lang="en-US" sz="1200" i="0" u="none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26</a:t>
            </a:fld>
            <a:endParaRPr lang="en-US" sz="1200" i="0" u="none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9" tIns="46184" rIns="92369" bIns="46184" anchor="b"/>
          <a:lstStyle>
            <a:lvl1pPr defTabSz="923925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D69352-549B-4A7E-96A0-4BC1C1F6E647}" type="slidenum">
              <a:rPr lang="en-US" sz="1200" i="0" u="none"/>
              <a:pPr algn="r" eaLnBrk="1" hangingPunct="1"/>
              <a:t>28</a:t>
            </a:fld>
            <a:endParaRPr lang="en-US" sz="1200" i="0" u="none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9" tIns="46184" rIns="92369" bIns="46184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7" tIns="46153" rIns="92307" bIns="46153"/>
          <a:lstStyle/>
          <a:p>
            <a:pPr eaLnBrk="1" hangingPunct="1"/>
            <a:endParaRPr lang="en-US" dirty="0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7" tIns="46153" rIns="92307" bIns="46153" anchor="b"/>
          <a:lstStyle>
            <a:lvl1pPr defTabSz="452438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2438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2438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2438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2438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6CC5E7-F4DB-4336-87B4-4465C371048A}" type="slidenum">
              <a:rPr lang="en-US" sz="1200" i="0" u="none">
                <a:latin typeface="Calibri" pitchFamily="34" charset="0"/>
              </a:rPr>
              <a:pPr algn="r" eaLnBrk="1" hangingPunct="1"/>
              <a:t>29</a:t>
            </a:fld>
            <a:endParaRPr lang="en-US" sz="1200" i="0" u="none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36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9954-38D0-4C07-9EF9-C735940E8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0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81A9-CD5B-4168-9F6A-8548ABCB0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063AA-FEB1-4280-B9AD-9670B2D51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DDCA1-1F70-4061-A1E6-A446E4BDB4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1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8BB8-7B4E-4A08-A130-2CEFF3528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9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F5E3-E64B-4494-8120-9CC10074D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4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B98F-C7D2-45FA-8945-64D20D2C2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9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864A-22E2-4CAF-A8ED-904AEC3CF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82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E094-2A97-4403-B86A-3F7752663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62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45EB-3CCC-4811-A666-636850E8C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12F0-A1B6-4739-AD73-4045DFE9B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0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5676A-0ED4-4D66-9C7D-EC3EC745A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34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83D5-F35D-4A5F-B18D-5AD9C12A5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DB32A-8771-4A4D-A877-82B2BD5A0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8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C7FB2-3B20-40EE-9734-FA1AC2A4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4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8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F434E-F70C-440B-ACD5-7FAA829BE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7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C0CEE-4B67-41BA-9975-FCCFBABF3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4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ABD8-92E8-4990-B39F-D66891DFA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2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ADB50-4BF8-4C15-8884-187EEB48E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4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5B746-9DE8-4D40-A4E1-8FED8FA2A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0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38675-8F33-4AE9-9B26-E313399D1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4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3C46-4AEB-4FD0-96C1-012E043D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 u="none"/>
            </a:lvl1pPr>
          </a:lstStyle>
          <a:p>
            <a:pPr>
              <a:defRPr/>
            </a:pPr>
            <a:fld id="{7F6575D0-6F4B-41C2-9144-44D5CCA359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 u="none"/>
            </a:lvl1pPr>
          </a:lstStyle>
          <a:p>
            <a:pPr>
              <a:defRPr/>
            </a:pPr>
            <a:fld id="{2ED08B87-FF0E-4E35-AF1D-B69A10C57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dc.gov/nchs/data/nvsr/nvsr60/nvsr60_04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0" dirty="0" smtClean="0">
                <a:solidFill>
                  <a:schemeClr val="tx2"/>
                </a:solidFill>
                <a:latin typeface="Verdana" pitchFamily="34" charset="0"/>
              </a:rPr>
              <a:t>EPA’s War on Science</a:t>
            </a:r>
          </a:p>
          <a:p>
            <a:pPr algn="ctr">
              <a:spcBef>
                <a:spcPct val="50000"/>
              </a:spcBef>
            </a:pPr>
            <a:r>
              <a:rPr lang="en-US" sz="3200" b="1" u="none" dirty="0" smtClean="0">
                <a:solidFill>
                  <a:schemeClr val="tx2"/>
                </a:solidFill>
                <a:latin typeface="Verdana" pitchFamily="34" charset="0"/>
              </a:rPr>
              <a:t>20</a:t>
            </a:r>
            <a:r>
              <a:rPr lang="en-US" sz="3200" b="1" u="none" baseline="30000" dirty="0" smtClean="0">
                <a:solidFill>
                  <a:schemeClr val="tx2"/>
                </a:solidFill>
                <a:latin typeface="Verdana" pitchFamily="34" charset="0"/>
              </a:rPr>
              <a:t>th</a:t>
            </a:r>
            <a:r>
              <a:rPr lang="en-US" sz="3200" b="1" u="none" dirty="0" smtClean="0">
                <a:solidFill>
                  <a:schemeClr val="tx2"/>
                </a:solidFill>
                <a:latin typeface="Verdana" pitchFamily="34" charset="0"/>
              </a:rPr>
              <a:t> Annual International Energy Policy Conference</a:t>
            </a:r>
          </a:p>
          <a:p>
            <a:pPr algn="ctr">
              <a:spcBef>
                <a:spcPct val="50000"/>
              </a:spcBef>
            </a:pPr>
            <a:r>
              <a:rPr lang="en-US" sz="2800" i="0" u="none" dirty="0" smtClean="0">
                <a:solidFill>
                  <a:schemeClr val="tx2"/>
                </a:solidFill>
                <a:latin typeface="Verdana" pitchFamily="34" charset="0"/>
              </a:rPr>
              <a:t>Oklahoma City, OK</a:t>
            </a:r>
          </a:p>
          <a:p>
            <a:pPr algn="ctr">
              <a:spcBef>
                <a:spcPct val="50000"/>
              </a:spcBef>
            </a:pPr>
            <a:r>
              <a:rPr lang="en-US" sz="2800" i="0" u="none" dirty="0" smtClean="0">
                <a:solidFill>
                  <a:schemeClr val="tx2"/>
                </a:solidFill>
                <a:latin typeface="Verdana" pitchFamily="34" charset="0"/>
              </a:rPr>
              <a:t>October 25, 2012</a:t>
            </a:r>
            <a:endParaRPr lang="en-US" sz="2800" i="0" u="none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6553200" y="381000"/>
            <a:ext cx="2438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u="none" dirty="0" smtClean="0">
                <a:solidFill>
                  <a:schemeClr val="bg2"/>
                </a:solidFill>
                <a:latin typeface="Verdana" pitchFamily="34" charset="0"/>
              </a:rPr>
              <a:t>Mike </a:t>
            </a:r>
            <a:r>
              <a:rPr lang="en-US" sz="1600" b="1" u="none" dirty="0">
                <a:solidFill>
                  <a:schemeClr val="bg2"/>
                </a:solidFill>
                <a:latin typeface="Verdana" pitchFamily="34" charset="0"/>
              </a:rPr>
              <a:t>Nasi</a:t>
            </a:r>
          </a:p>
          <a:p>
            <a:pPr eaLnBrk="1" hangingPunct="1"/>
            <a:r>
              <a:rPr lang="en-US" sz="1400" b="1" u="none" dirty="0">
                <a:solidFill>
                  <a:schemeClr val="bg2"/>
                </a:solidFill>
                <a:latin typeface="Verdana" pitchFamily="34" charset="0"/>
              </a:rPr>
              <a:t>	</a:t>
            </a:r>
          </a:p>
          <a:p>
            <a:pPr eaLnBrk="1" hangingPunct="1"/>
            <a:r>
              <a:rPr lang="en-US" sz="1400" u="none" dirty="0">
                <a:latin typeface="Verdana" pitchFamily="34" charset="0"/>
              </a:rPr>
              <a:t>Jackson Walker L.L.P.</a:t>
            </a:r>
          </a:p>
          <a:p>
            <a:pPr eaLnBrk="1" hangingPunct="1"/>
            <a:r>
              <a:rPr lang="en-US" sz="1400" u="none" dirty="0">
                <a:latin typeface="Verdana" pitchFamily="34" charset="0"/>
              </a:rPr>
              <a:t>mnasi@jw.com • </a:t>
            </a:r>
            <a:r>
              <a:rPr lang="en-US" sz="1400" u="none" dirty="0">
                <a:solidFill>
                  <a:srgbClr val="333333"/>
                </a:solidFill>
                <a:latin typeface="Verdana" pitchFamily="34" charset="0"/>
              </a:rPr>
              <a:t>512.236.2216</a:t>
            </a:r>
            <a:endParaRPr lang="en-US" sz="2000" u="none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 Manual on Scientific Evidence (</a:t>
            </a:r>
            <a:r>
              <a:rPr lang="en-US" b="1" dirty="0" err="1" smtClean="0"/>
              <a:t>3d</a:t>
            </a:r>
            <a:r>
              <a:rPr lang="en-US" b="1" dirty="0" smtClean="0"/>
              <a:t> Ed. 2011)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343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“In general, studies that find a relative risk less than 2.0 should not be sufficient for causation . . . [r]</a:t>
            </a:r>
            <a:r>
              <a:rPr lang="en-US" i="1" dirty="0" err="1" smtClean="0"/>
              <a:t>elative</a:t>
            </a:r>
            <a:r>
              <a:rPr lang="en-US" i="1" dirty="0" smtClean="0"/>
              <a:t> risks of less than 2.0 may readily reflect some unperceived bias for confounding factor . . . If the relative risk is near 2.0, problems of bias and confounding in the underlying epidemiologic studies may be serious, perhaps intractable.”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779"/>
            <a:ext cx="9115926" cy="603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316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i="0" u="none" dirty="0" smtClean="0"/>
              <a:t>EPA Causation Violates International &amp; Evidentiary </a:t>
            </a:r>
            <a:r>
              <a:rPr lang="en-US" sz="3600" b="1" i="0" u="none" dirty="0" err="1" smtClean="0"/>
              <a:t>Stds</a:t>
            </a:r>
            <a:endParaRPr lang="en-US" sz="3600" b="1" i="0" u="none" dirty="0"/>
          </a:p>
        </p:txBody>
      </p:sp>
    </p:spTree>
    <p:extLst>
      <p:ext uri="{BB962C8B-B14F-4D97-AF65-F5344CB8AC3E}">
        <p14:creationId xmlns:p14="http://schemas.microsoft.com/office/powerpoint/2010/main" val="42790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0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8074" y="-76200"/>
            <a:ext cx="91159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i="0" u="none" dirty="0" smtClean="0"/>
              <a:t>EPA’s Causation Dog Don’t Hunt</a:t>
            </a:r>
            <a:endParaRPr lang="en-US" b="1" i="0" u="none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906379"/>
            <a:ext cx="4419600" cy="685800"/>
          </a:xfrm>
          <a:prstGeom prst="wedgeRoundRectCallout">
            <a:avLst>
              <a:gd name="adj1" fmla="val 52998"/>
              <a:gd name="adj2" fmla="val 1149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u="none" dirty="0" smtClean="0">
                <a:solidFill>
                  <a:schemeClr val="tx1"/>
                </a:solidFill>
              </a:rPr>
              <a:t>Yet, EPA asserts that 5-6% of all deaths in Texas are caused by </a:t>
            </a:r>
            <a:r>
              <a:rPr lang="en-US" b="1" i="0" u="none" dirty="0" err="1" smtClean="0">
                <a:solidFill>
                  <a:schemeClr val="tx1"/>
                </a:solidFill>
              </a:rPr>
              <a:t>PM2.5</a:t>
            </a:r>
            <a:r>
              <a:rPr lang="en-US" b="1" i="0" u="none" dirty="0" smtClean="0">
                <a:solidFill>
                  <a:schemeClr val="tx1"/>
                </a:solidFill>
              </a:rPr>
              <a:t> </a:t>
            </a:r>
            <a:endParaRPr lang="en-US" b="1" i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b="1" dirty="0" smtClean="0"/>
              <a:t>A: </a:t>
            </a:r>
            <a:r>
              <a:rPr lang="en-US" sz="3600" i="1" dirty="0" smtClean="0"/>
              <a:t>Fatally-Flawed Cost/Benefit Analyses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43434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 Risk is Too Low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Lack of Causal Relationship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</a:rPr>
              <a:t>Vastly Overstated Value of Statistical Lives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Benefits are Double &amp; Triple-Counted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Contradictory Studies Ignored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Use of Models, Not Monitors, Ignores Reality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120" y="274638"/>
            <a:ext cx="7444880" cy="1143000"/>
          </a:xfrm>
        </p:spPr>
        <p:txBody>
          <a:bodyPr/>
          <a:lstStyle/>
          <a:p>
            <a:r>
              <a:rPr lang="en-US" b="1" dirty="0" smtClean="0"/>
              <a:t>“Value of Statistical </a:t>
            </a:r>
            <a:r>
              <a:rPr lang="en-US" b="1" dirty="0" smtClean="0"/>
              <a:t>Life”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76400"/>
            <a:ext cx="8902831" cy="4343400"/>
          </a:xfrm>
        </p:spPr>
        <p:txBody>
          <a:bodyPr/>
          <a:lstStyle/>
          <a:p>
            <a:r>
              <a:rPr lang="en-US" sz="2800" dirty="0" smtClean="0"/>
              <a:t>A statistical life is an aggregation of small risk reductions across many individuals until aggregate reflects total of one life.</a:t>
            </a:r>
          </a:p>
          <a:p>
            <a:r>
              <a:rPr lang="en-US" sz="2800" dirty="0" smtClean="0"/>
              <a:t>Used as a way to quantify income v. risk reduction – the willingness to pay for small risk reductions across a large </a:t>
            </a:r>
            <a:r>
              <a:rPr lang="en-US" sz="2800" dirty="0" smtClean="0"/>
              <a:t>number of people (</a:t>
            </a:r>
            <a:r>
              <a:rPr lang="en-US" sz="2800" i="1" dirty="0" smtClean="0"/>
              <a:t>that they wouldn’t pay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Yet, EPA applies a $8.9 million value to “every life saved” (leads to flawed benefit calculation of  $2 Trillion instead of $19 Billion (&lt;$65 billion cost)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19800" y="571500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i="0" u="none" dirty="0" smtClean="0"/>
              <a:t>Source: Honeycutt, Understanding Clean Air Rules.</a:t>
            </a:r>
            <a:endParaRPr lang="en-US" sz="1000" i="0" u="none" dirty="0"/>
          </a:p>
        </p:txBody>
      </p:sp>
      <p:pic>
        <p:nvPicPr>
          <p:cNvPr id="6" name="Picture 5" descr="E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21236"/>
            <a:ext cx="1433343" cy="150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b="1" dirty="0" smtClean="0"/>
              <a:t>A: </a:t>
            </a:r>
            <a:r>
              <a:rPr lang="en-US" sz="3600" i="1" dirty="0" smtClean="0"/>
              <a:t>Fatally-Flawed Cost/Benefit Analyses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43434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 Risk is Too Low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Lack of Causal Relationship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Vastly Overstated Value of Statistical Lives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</a:rPr>
              <a:t>Benefits are Double &amp; Triple-Counted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Contradictory Studies Ignored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Use of Models, Not Monitors, Ignores Reality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5" y="274638"/>
            <a:ext cx="5386616" cy="1143000"/>
          </a:xfrm>
        </p:spPr>
        <p:txBody>
          <a:bodyPr/>
          <a:lstStyle/>
          <a:p>
            <a:r>
              <a:rPr lang="en-US" b="1" dirty="0" smtClean="0"/>
              <a:t>Double- and Triple-Counting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3" y="1600200"/>
            <a:ext cx="9091950" cy="4343400"/>
          </a:xfrm>
        </p:spPr>
        <p:txBody>
          <a:bodyPr/>
          <a:lstStyle/>
          <a:p>
            <a:r>
              <a:rPr lang="en-US" dirty="0" err="1" smtClean="0"/>
              <a:t>PM</a:t>
            </a:r>
            <a:r>
              <a:rPr lang="en-US" baseline="-25000" dirty="0" err="1" smtClean="0"/>
              <a:t>2.5</a:t>
            </a:r>
            <a:r>
              <a:rPr lang="en-US" baseline="-25000" dirty="0" smtClean="0"/>
              <a:t> </a:t>
            </a:r>
            <a:r>
              <a:rPr lang="en-US" dirty="0"/>
              <a:t>is the primary source of alleged “benefits” in EPA Cost/Benefit Analyses</a:t>
            </a:r>
          </a:p>
          <a:p>
            <a:r>
              <a:rPr lang="en-US" dirty="0"/>
              <a:t>For some rules, </a:t>
            </a:r>
            <a:r>
              <a:rPr lang="en-US" dirty="0" err="1"/>
              <a:t>PM</a:t>
            </a:r>
            <a:r>
              <a:rPr lang="en-US" baseline="-25000" dirty="0" err="1"/>
              <a:t>2.5</a:t>
            </a:r>
            <a:r>
              <a:rPr lang="en-US" dirty="0"/>
              <a:t> </a:t>
            </a:r>
            <a:r>
              <a:rPr lang="en-US" dirty="0" smtClean="0"/>
              <a:t>represent </a:t>
            </a:r>
            <a:r>
              <a:rPr lang="en-US" dirty="0"/>
              <a:t>all, or virtually all, of all quantified benefits (e.g. MATS)</a:t>
            </a:r>
          </a:p>
          <a:p>
            <a:r>
              <a:rPr lang="en-US" dirty="0"/>
              <a:t>PM = </a:t>
            </a:r>
            <a:r>
              <a:rPr lang="en-US" dirty="0" smtClean="0"/>
              <a:t>95% </a:t>
            </a:r>
            <a:r>
              <a:rPr lang="en-US" dirty="0"/>
              <a:t>of assumed public health benefits in all EPA rulemaking </a:t>
            </a:r>
            <a:r>
              <a:rPr lang="en-US" dirty="0" smtClean="0"/>
              <a:t>(1990-2020)</a:t>
            </a:r>
            <a:endParaRPr lang="en-US" dirty="0" smtClean="0"/>
          </a:p>
          <a:p>
            <a:r>
              <a:rPr lang="en-US" dirty="0" smtClean="0"/>
              <a:t>99% of that 95% came from benefits assumed below current NAAQS (without changing it)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 descr="E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21236"/>
            <a:ext cx="1215303" cy="12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Graphic of PM2.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3675"/>
            <a:ext cx="2109033" cy="1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b="1" dirty="0" smtClean="0"/>
              <a:t>A: </a:t>
            </a:r>
            <a:r>
              <a:rPr lang="en-US" sz="3600" i="1" dirty="0" smtClean="0"/>
              <a:t>Fatally-Flawed Cost/Benefit Analyses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43434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 Risk is Too Low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Lack of Causal Relationship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Vastly Overstated Value of Statistical Lives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Benefits are Double &amp; Triple-Counted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i="1" u="sng" dirty="0" smtClean="0">
                <a:solidFill>
                  <a:srgbClr val="FF3300"/>
                </a:solidFill>
              </a:rPr>
              <a:t>Contradictory Studies Ignored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Use of Models, Not Monitors, Ignores Reality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272967" cy="1143000"/>
          </a:xfrm>
        </p:spPr>
        <p:txBody>
          <a:bodyPr/>
          <a:lstStyle/>
          <a:p>
            <a:r>
              <a:rPr lang="en-US" sz="3200" b="1" dirty="0" smtClean="0"/>
              <a:t>EPA Ignores Studies Showing No Association Between </a:t>
            </a:r>
            <a:r>
              <a:rPr lang="en-US" sz="3200" b="1" dirty="0"/>
              <a:t>PM</a:t>
            </a:r>
            <a:r>
              <a:rPr lang="en-US" sz="3200" b="1" baseline="-25000" dirty="0"/>
              <a:t>2.5</a:t>
            </a:r>
            <a:r>
              <a:rPr lang="en-US" sz="3200" b="1" dirty="0" smtClean="0"/>
              <a:t> and Mortality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2" y="1600200"/>
            <a:ext cx="9040318" cy="3581400"/>
          </a:xfrm>
        </p:spPr>
        <p:txBody>
          <a:bodyPr/>
          <a:lstStyle/>
          <a:p>
            <a:r>
              <a:rPr lang="en-US" sz="2400" dirty="0" smtClean="0"/>
              <a:t>Lipfert et al. 2000, 2006, 2008, 2009</a:t>
            </a:r>
          </a:p>
          <a:p>
            <a:r>
              <a:rPr lang="en-US" sz="2400" dirty="0" smtClean="0"/>
              <a:t>McDonnell et al. 2000</a:t>
            </a:r>
          </a:p>
          <a:p>
            <a:r>
              <a:rPr lang="en-US" sz="2400" dirty="0" smtClean="0"/>
              <a:t>Chen et al. 2005 (for males)</a:t>
            </a:r>
          </a:p>
          <a:p>
            <a:r>
              <a:rPr lang="en-US" sz="2400" dirty="0" smtClean="0"/>
              <a:t>Enstrom 2005 (California)</a:t>
            </a:r>
          </a:p>
          <a:p>
            <a:r>
              <a:rPr lang="en-US" sz="2400" dirty="0" smtClean="0"/>
              <a:t>Laden et al. 2006 (1990-1998) – Harvard Six Cities Cohort</a:t>
            </a:r>
          </a:p>
          <a:p>
            <a:r>
              <a:rPr lang="en-US" sz="2400" dirty="0" smtClean="0"/>
              <a:t>Franklin et al 2007 (for West)</a:t>
            </a:r>
          </a:p>
          <a:p>
            <a:r>
              <a:rPr lang="en-US" sz="2400" dirty="0" smtClean="0"/>
              <a:t>Zeger et al. 2008 (for West)</a:t>
            </a:r>
          </a:p>
          <a:p>
            <a:r>
              <a:rPr lang="en-US" sz="2400" dirty="0" smtClean="0"/>
              <a:t>Krewski et al. 2009 (1972-2000) – </a:t>
            </a:r>
            <a:r>
              <a:rPr lang="en-US" sz="2400" dirty="0" smtClean="0"/>
              <a:t>Am. </a:t>
            </a:r>
            <a:r>
              <a:rPr lang="en-US" sz="2400" dirty="0" smtClean="0"/>
              <a:t>Cancer </a:t>
            </a:r>
            <a:r>
              <a:rPr lang="en-US" sz="2400" dirty="0" smtClean="0"/>
              <a:t>Society Cohort</a:t>
            </a:r>
          </a:p>
          <a:p>
            <a:r>
              <a:rPr lang="en-US" sz="2400" dirty="0" smtClean="0"/>
              <a:t>Cox 2001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25153" y="563209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i="0" u="none" dirty="0" smtClean="0"/>
              <a:t>Source: Honeycutt</a:t>
            </a:r>
            <a:r>
              <a:rPr lang="en-US" sz="1200" i="0" u="none" dirty="0" smtClean="0"/>
              <a:t>.</a:t>
            </a:r>
            <a:endParaRPr lang="en-US" sz="1200" i="0" u="none" dirty="0"/>
          </a:p>
        </p:txBody>
      </p:sp>
      <p:pic>
        <p:nvPicPr>
          <p:cNvPr id="7" name="Picture 6" descr="E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21236"/>
            <a:ext cx="1215303" cy="12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Graphic of PM2.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67" y="0"/>
            <a:ext cx="1651833" cy="1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b="1" dirty="0" smtClean="0"/>
              <a:t>A: </a:t>
            </a:r>
            <a:r>
              <a:rPr lang="en-US" sz="3600" i="1" dirty="0" smtClean="0"/>
              <a:t>Fatally-Flawed Cost/Benefit Analyses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448800" cy="43434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 Risk is Too Low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Lack of Causal Relationship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Vastly Overstated Value of Statistical Lives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Benefits are Double &amp; Triple-Counted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Contradictory Studies Ignored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i="1" u="sng" dirty="0" smtClean="0">
                <a:solidFill>
                  <a:srgbClr val="FF3300"/>
                </a:solidFill>
              </a:rPr>
              <a:t>Use of Models, Not Monitors, Ignores Reality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en-US" sz="5400" b="1" dirty="0" smtClean="0"/>
              <a:t>Our Nation’s Top Environmental Official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675" y="1981200"/>
            <a:ext cx="7217325" cy="4572000"/>
          </a:xfrm>
        </p:spPr>
        <p:txBody>
          <a:bodyPr/>
          <a:lstStyle/>
          <a:p>
            <a:pPr eaLnBrk="1" hangingPunct="1"/>
            <a:r>
              <a:rPr lang="en-US" sz="2400" dirty="0"/>
              <a:t>“We are actually at the point in many areas of the country . . . The best advice is don’t go outside.  Don’t breathe the air.  It might kill you.” </a:t>
            </a:r>
          </a:p>
          <a:p>
            <a:pPr lvl="1" eaLnBrk="1" hangingPunct="1"/>
            <a:r>
              <a:rPr lang="en-US" sz="2000" b="1" dirty="0" smtClean="0"/>
              <a:t>EPA </a:t>
            </a:r>
            <a:r>
              <a:rPr lang="en-US" sz="2000" b="1" dirty="0"/>
              <a:t>Administrator Lisa Jackson </a:t>
            </a:r>
            <a:r>
              <a:rPr lang="en-US" sz="2000" dirty="0"/>
              <a:t>on Real Time with Bill </a:t>
            </a:r>
            <a:r>
              <a:rPr lang="en-US" sz="2000" dirty="0" smtClean="0"/>
              <a:t>Maher</a:t>
            </a:r>
          </a:p>
          <a:p>
            <a:pPr marL="457200" lvl="1" indent="0" eaLnBrk="1" hangingPunct="1">
              <a:buNone/>
            </a:pPr>
            <a:endParaRPr lang="en-US" sz="900" dirty="0"/>
          </a:p>
          <a:p>
            <a:pPr eaLnBrk="1" hangingPunct="1"/>
            <a:r>
              <a:rPr lang="en-US" sz="2400" dirty="0"/>
              <a:t>“If we could reduce particulate matter [pollution] to levels that are healthy, it would have identical impacts to finding a cure for cancer.” </a:t>
            </a:r>
          </a:p>
          <a:p>
            <a:pPr lvl="1" eaLnBrk="1" hangingPunct="1"/>
            <a:r>
              <a:rPr lang="en-US" sz="2000" b="1" dirty="0" smtClean="0"/>
              <a:t>EPA </a:t>
            </a:r>
            <a:r>
              <a:rPr lang="en-US" sz="2000" b="1" dirty="0"/>
              <a:t>Administrator Lisa Jackson </a:t>
            </a:r>
            <a:r>
              <a:rPr lang="en-US" sz="2000" dirty="0"/>
              <a:t>before the House Energy and Commerce Committee, </a:t>
            </a:r>
            <a:r>
              <a:rPr lang="en-US" sz="2000" dirty="0" smtClean="0"/>
              <a:t>9/22/11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23334"/>
          <a:stretch>
            <a:fillRect/>
          </a:stretch>
        </p:blipFill>
        <p:spPr bwMode="auto">
          <a:xfrm>
            <a:off x="76200" y="2163762"/>
            <a:ext cx="1828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7" y="4114800"/>
            <a:ext cx="16716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1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372" y="326036"/>
            <a:ext cx="7162800" cy="1143000"/>
          </a:xfrm>
        </p:spPr>
        <p:txBody>
          <a:bodyPr/>
          <a:lstStyle/>
          <a:p>
            <a:r>
              <a:rPr lang="en-US" b="1" dirty="0" smtClean="0"/>
              <a:t>Unrealistic &amp; Flawed Models Undermine EPA Evaluation of Regional Reliability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r>
              <a:rPr lang="en-US" sz="2400" dirty="0" smtClean="0"/>
              <a:t>CSAPR - Inflated </a:t>
            </a:r>
            <a:r>
              <a:rPr lang="en-US" sz="2400" dirty="0"/>
              <a:t>view of load carrying capacity of wind (EPA assumes 100% while ERCOT documents 8.7</a:t>
            </a:r>
            <a:r>
              <a:rPr lang="en-US" sz="2400" dirty="0" smtClean="0"/>
              <a:t>%).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analysis of cumulative impact of multiple </a:t>
            </a:r>
            <a:r>
              <a:rPr lang="en-US" sz="2400" dirty="0" smtClean="0"/>
              <a:t>rules:</a:t>
            </a:r>
          </a:p>
          <a:p>
            <a:pPr lvl="1"/>
            <a:r>
              <a:rPr lang="en-US" sz="2000" dirty="0" smtClean="0"/>
              <a:t>CSAPR</a:t>
            </a:r>
          </a:p>
          <a:p>
            <a:pPr lvl="1"/>
            <a:r>
              <a:rPr lang="en-US" sz="2000" dirty="0" smtClean="0"/>
              <a:t>MATS </a:t>
            </a:r>
            <a:r>
              <a:rPr lang="en-US" sz="2000" dirty="0"/>
              <a:t>retrofits/retirements and potential block on new </a:t>
            </a:r>
            <a:r>
              <a:rPr lang="en-US" sz="2000" dirty="0" smtClean="0"/>
              <a:t>units</a:t>
            </a:r>
          </a:p>
          <a:p>
            <a:pPr lvl="1"/>
            <a:r>
              <a:rPr lang="en-US" sz="2000" dirty="0" smtClean="0"/>
              <a:t>CWA </a:t>
            </a:r>
            <a:r>
              <a:rPr lang="en-US" sz="2000" dirty="0"/>
              <a:t>316(b) (ERCOT study shows 11 GW of retirements in TX by 2016 (</a:t>
            </a:r>
            <a:r>
              <a:rPr lang="en-US" sz="2000" u="sng" dirty="0"/>
              <a:t>1,200 MW</a:t>
            </a:r>
            <a:r>
              <a:rPr lang="en-US" sz="2000" dirty="0"/>
              <a:t> of coal, </a:t>
            </a:r>
            <a:r>
              <a:rPr lang="en-US" sz="2000" u="sng" dirty="0"/>
              <a:t>9,800 MW</a:t>
            </a:r>
            <a:r>
              <a:rPr lang="en-US" sz="2000" dirty="0"/>
              <a:t> of gas</a:t>
            </a:r>
            <a:r>
              <a:rPr lang="en-US" sz="2000" dirty="0" smtClean="0"/>
              <a:t>))</a:t>
            </a:r>
          </a:p>
          <a:p>
            <a:pPr lvl="1"/>
            <a:r>
              <a:rPr lang="en-US" sz="2000" dirty="0" smtClean="0"/>
              <a:t>CCR </a:t>
            </a:r>
            <a:r>
              <a:rPr lang="en-US" sz="2000" dirty="0"/>
              <a:t>(if Sub. C = game </a:t>
            </a:r>
            <a:r>
              <a:rPr lang="en-US" sz="2000" dirty="0" smtClean="0"/>
              <a:t>over)</a:t>
            </a:r>
          </a:p>
          <a:p>
            <a:pPr lvl="1"/>
            <a:r>
              <a:rPr lang="en-US" sz="2000" dirty="0" smtClean="0"/>
              <a:t>BART</a:t>
            </a:r>
            <a:endParaRPr lang="en-US" sz="2000" dirty="0"/>
          </a:p>
          <a:p>
            <a:pPr lvl="1"/>
            <a:r>
              <a:rPr lang="en-US" sz="2000" dirty="0" smtClean="0"/>
              <a:t>Greenhouse Gas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E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21236"/>
            <a:ext cx="16716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CSAPR Available Units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54368"/>
            <a:ext cx="3031594" cy="4615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504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u="none" dirty="0" smtClean="0"/>
              <a:t>Reductions </a:t>
            </a:r>
            <a:r>
              <a:rPr lang="en-US" sz="1200" i="0" u="none" dirty="0"/>
              <a:t>required in August 8, 2011 Final Rule prior to </a:t>
            </a:r>
            <a:r>
              <a:rPr lang="en-US" sz="1200" i="0" u="none" dirty="0" smtClean="0"/>
              <a:t>adjustments</a:t>
            </a:r>
            <a:r>
              <a:rPr lang="en-US" sz="1200" i="0" u="none" dirty="0"/>
              <a:t>.</a:t>
            </a:r>
          </a:p>
          <a:p>
            <a:endParaRPr lang="en-US" sz="1200" i="0" u="non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985" y="1583774"/>
            <a:ext cx="5316415" cy="39517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Red Box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8956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1086922"/>
            <a:ext cx="9031287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0188" indent="-230188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i="0" u="none" dirty="0" smtClean="0"/>
              <a:t>EPA </a:t>
            </a:r>
            <a:r>
              <a:rPr lang="en-US" i="0" u="none" dirty="0"/>
              <a:t>found anything over .15 micrograms/m</a:t>
            </a:r>
            <a:r>
              <a:rPr lang="en-US" i="0" u="none" baseline="30000" dirty="0"/>
              <a:t>3</a:t>
            </a:r>
            <a:r>
              <a:rPr lang="en-US" i="0" u="none" dirty="0"/>
              <a:t> to be a “significant </a:t>
            </a:r>
            <a:r>
              <a:rPr lang="en-US" i="0" u="none" dirty="0" smtClean="0"/>
              <a:t>contribution.”</a:t>
            </a:r>
            <a:endParaRPr lang="en-US" i="0" u="none" dirty="0"/>
          </a:p>
          <a:p>
            <a:pPr marL="230188" indent="-230188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i="0" u="none" dirty="0" smtClean="0"/>
              <a:t>Assuming </a:t>
            </a:r>
            <a:r>
              <a:rPr lang="en-US" i="0" u="none" dirty="0"/>
              <a:t>that a single human being inhaled the maximum amount of exterior air, every day of a 70 year lifetime, that person would breath in </a:t>
            </a:r>
            <a:r>
              <a:rPr lang="en-US" dirty="0"/>
              <a:t>less than 91 </a:t>
            </a:r>
            <a:r>
              <a:rPr lang="en-US" dirty="0" smtClean="0"/>
              <a:t>milligrams</a:t>
            </a:r>
            <a:r>
              <a:rPr lang="en-US" i="0" u="none" dirty="0" smtClean="0"/>
              <a:t>.</a:t>
            </a:r>
          </a:p>
          <a:p>
            <a:pPr marL="230188" indent="-230188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i="0" dirty="0" smtClean="0"/>
              <a:t>How </a:t>
            </a:r>
            <a:r>
              <a:rPr lang="en-US" i="0" dirty="0"/>
              <a:t>small is 91 milligrams</a:t>
            </a:r>
            <a:r>
              <a:rPr lang="en-US" i="0" u="none" dirty="0"/>
              <a:t>?</a:t>
            </a:r>
          </a:p>
          <a:p>
            <a:pPr marL="684213" lvl="1" indent="-1714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i="0" u="none" dirty="0"/>
              <a:t>If you take a package of Splenda and sprinkle it on the table, dividing it into ten piles, each of those piles would be about 100 milligrams. </a:t>
            </a:r>
            <a:endParaRPr lang="en-US" i="0" u="none" dirty="0" smtClean="0"/>
          </a:p>
          <a:p>
            <a:pPr marL="684213" lvl="1" indent="-1714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u="none" dirty="0" smtClean="0"/>
              <a:t>So</a:t>
            </a:r>
            <a:r>
              <a:rPr lang="en-US" b="1" u="none" dirty="0"/>
              <a:t>, in a lifetime, what is being modeled as “significant” contribution to a worst-case receptor would be less than one tenth of a Splenda </a:t>
            </a:r>
            <a:r>
              <a:rPr lang="en-US" b="1" u="none" dirty="0" smtClean="0"/>
              <a:t>packet</a:t>
            </a:r>
            <a:r>
              <a:rPr lang="en-US" sz="2000" b="1" u="none" dirty="0"/>
              <a:t>.</a:t>
            </a:r>
            <a:endParaRPr lang="en-US" b="1" u="none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2712" y="268069"/>
            <a:ext cx="891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i="0" u="none" dirty="0" smtClean="0"/>
              <a:t>Poster Child of EPA Junk Science: CSAPR</a:t>
            </a:r>
            <a:endParaRPr lang="en-US" sz="3600" i="0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5B746-9DE8-4D40-A4E1-8FED8FA2AB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02511-07C4-43F2-B8E2-21A3D7EDEF07}" type="slidenum">
              <a:rPr lang="en-US" i="0" u="none" smtClean="0"/>
              <a:pPr eaLnBrk="1" hangingPunct="1"/>
              <a:t>23</a:t>
            </a:fld>
            <a:endParaRPr lang="en-US" i="0" u="none" dirty="0" smtClean="0"/>
          </a:p>
        </p:txBody>
      </p:sp>
      <p:pic>
        <p:nvPicPr>
          <p:cNvPr id="27651" name="Chart 2"/>
          <p:cNvPicPr>
            <a:picLocks noGrp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" b="4108"/>
          <a:stretch>
            <a:fillRect/>
          </a:stretch>
        </p:blipFill>
        <p:spPr bwMode="auto">
          <a:xfrm>
            <a:off x="19050" y="13716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i="0" u="none" dirty="0"/>
              <a:t>Alleged </a:t>
            </a:r>
            <a:r>
              <a:rPr lang="en-US" sz="3200" i="0" u="none" dirty="0" smtClean="0"/>
              <a:t>SO2 </a:t>
            </a:r>
            <a:r>
              <a:rPr lang="en-US" sz="3200" u="none" dirty="0" smtClean="0"/>
              <a:t>“Significant </a:t>
            </a:r>
            <a:r>
              <a:rPr lang="en-US" sz="3200" u="none" dirty="0"/>
              <a:t>Contribution(s</a:t>
            </a:r>
            <a:r>
              <a:rPr lang="en-US" sz="3200" u="none" dirty="0" smtClean="0"/>
              <a:t>)” </a:t>
            </a:r>
          </a:p>
          <a:p>
            <a:pPr algn="ctr" eaLnBrk="1" hangingPunct="1"/>
            <a:r>
              <a:rPr lang="en-US" sz="3200" i="0" u="none" dirty="0" smtClean="0"/>
              <a:t>in CSAPR</a:t>
            </a:r>
            <a:endParaRPr lang="en-US" sz="3200" i="0" u="none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0" y="6400800"/>
            <a:ext cx="906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i="0" u="none" dirty="0" smtClean="0"/>
              <a:t>Reductions required in August 8, 2011 Final Rule prior to technical adjustments.</a:t>
            </a:r>
          </a:p>
          <a:p>
            <a:pPr eaLnBrk="1" hangingPunct="1"/>
            <a:r>
              <a:rPr lang="en-US" sz="1000" i="0" u="none" dirty="0" smtClean="0"/>
              <a:t>Source</a:t>
            </a:r>
            <a:r>
              <a:rPr lang="en-US" sz="1000" i="0" u="none" dirty="0"/>
              <a:t>: Table V.D-1, Federal Register/Vol. 76, No. 152, page 48240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2B236-375A-4CB9-A154-7CAE01E2328D}" type="slidenum">
              <a:rPr lang="en-US" i="0" u="none" smtClean="0"/>
              <a:pPr eaLnBrk="1" hangingPunct="1"/>
              <a:t>24</a:t>
            </a:fld>
            <a:endParaRPr lang="en-US" i="0" u="none" dirty="0" smtClean="0"/>
          </a:p>
        </p:txBody>
      </p:sp>
      <p:pic>
        <p:nvPicPr>
          <p:cNvPr id="28675" name="Chart 2"/>
          <p:cNvPicPr>
            <a:picLocks noGrp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b="7591"/>
          <a:stretch>
            <a:fillRect/>
          </a:stretch>
        </p:blipFill>
        <p:spPr bwMode="auto">
          <a:xfrm>
            <a:off x="114300" y="1408113"/>
            <a:ext cx="8915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i="0" u="none" dirty="0"/>
              <a:t>Required Share(s) of the Mandated </a:t>
            </a:r>
            <a:endParaRPr lang="en-US" sz="3200" i="0" u="none" dirty="0" smtClean="0"/>
          </a:p>
          <a:p>
            <a:pPr algn="ctr" eaLnBrk="1" hangingPunct="1"/>
            <a:r>
              <a:rPr lang="en-US" sz="3200" i="0" u="none" dirty="0" smtClean="0"/>
              <a:t>CSAPR SO2 Reductions</a:t>
            </a:r>
            <a:endParaRPr lang="en-US" sz="3200" i="0" u="none" dirty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14300" y="624839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i="0" u="none" dirty="0"/>
              <a:t>Reductions required in August 8, 2011 Final Rule prior to technical adjustments.</a:t>
            </a:r>
          </a:p>
          <a:p>
            <a:pPr eaLnBrk="1" hangingPunct="1"/>
            <a:r>
              <a:rPr lang="en-US" sz="1000" i="0" u="none" dirty="0" smtClean="0"/>
              <a:t>Source</a:t>
            </a:r>
            <a:r>
              <a:rPr lang="en-US" sz="1000" i="0" u="none" dirty="0"/>
              <a:t>: Reductions are the differences between 2012 state budgets from Federal Register/Vol. 76, No. 152, pages 48261 and 48262, and the actual 2010 emissions from EPA’s Clean Air Markets Division, Data &amp; Maps, Quick Reports </a:t>
            </a:r>
          </a:p>
          <a:p>
            <a:pPr eaLnBrk="1" hangingPunct="1"/>
            <a:endParaRPr lang="en-US" sz="1000" i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360" y="533400"/>
            <a:ext cx="5883640" cy="1143000"/>
          </a:xfrm>
        </p:spPr>
        <p:txBody>
          <a:bodyPr/>
          <a:lstStyle/>
          <a:p>
            <a:pPr algn="l"/>
            <a:r>
              <a:rPr lang="en-US" sz="4000" b="1" dirty="0" smtClean="0"/>
              <a:t>Why the War on Junk Science Must Be Fought . . . AND WON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4963"/>
            <a:ext cx="9144000" cy="4343400"/>
          </a:xfrm>
        </p:spPr>
        <p:txBody>
          <a:bodyPr/>
          <a:lstStyle/>
          <a:p>
            <a:r>
              <a:rPr lang="en-US" dirty="0" smtClean="0"/>
              <a:t>Using models, instead of monitors, increases costs with little-to-no real world </a:t>
            </a:r>
            <a:r>
              <a:rPr lang="en-US" dirty="0" smtClean="0"/>
              <a:t>benefits</a:t>
            </a:r>
          </a:p>
          <a:p>
            <a:r>
              <a:rPr lang="en-US" dirty="0" smtClean="0"/>
              <a:t>Calculated benefits are dramatically overstated ($2 trillion, rather than $19 billion)</a:t>
            </a:r>
          </a:p>
          <a:p>
            <a:r>
              <a:rPr lang="en-US" dirty="0" smtClean="0"/>
              <a:t>So, in turn, significant costs are justified (e.g., $65 billion)</a:t>
            </a:r>
          </a:p>
          <a:p>
            <a:r>
              <a:rPr lang="en-US" dirty="0" smtClean="0"/>
              <a:t>By “reducing risk to zero”, our economy is being unilaterally disarmed (and emissions shifted)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8" descr="Graphic of PM2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" y="114925"/>
            <a:ext cx="2996367" cy="22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681037"/>
          </a:xfrm>
        </p:spPr>
        <p:txBody>
          <a:bodyPr lIns="91435" tIns="45718" rIns="91435" bIns="45718"/>
          <a:lstStyle/>
          <a:p>
            <a:pPr>
              <a:lnSpc>
                <a:spcPct val="80000"/>
              </a:lnSpc>
              <a:defRPr/>
            </a:pPr>
            <a:r>
              <a:rPr lang="en-US" sz="3000" b="1" u="sng" dirty="0" smtClean="0"/>
              <a:t>THE STAKES ARE VERY HIGH </a:t>
            </a:r>
            <a:r>
              <a:rPr lang="en-US" sz="3000" dirty="0" smtClean="0"/>
              <a:t>–</a:t>
            </a:r>
            <a:br>
              <a:rPr lang="en-US" sz="3000" dirty="0" smtClean="0"/>
            </a:b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Significant Electricity Cost Increases Projected to  Result From EPA Regulations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2771" name="AutoShape 6"/>
          <p:cNvSpPr>
            <a:spLocks noChangeAspect="1" noChangeArrowheads="1" noTextEdit="1"/>
          </p:cNvSpPr>
          <p:nvPr/>
        </p:nvSpPr>
        <p:spPr bwMode="auto">
          <a:xfrm>
            <a:off x="476250" y="1509713"/>
            <a:ext cx="81915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72" name="Freeform 8"/>
          <p:cNvSpPr>
            <a:spLocks/>
          </p:cNvSpPr>
          <p:nvPr/>
        </p:nvSpPr>
        <p:spPr bwMode="auto">
          <a:xfrm>
            <a:off x="5619750" y="4071938"/>
            <a:ext cx="508000" cy="846137"/>
          </a:xfrm>
          <a:custGeom>
            <a:avLst/>
            <a:gdLst>
              <a:gd name="T0" fmla="*/ 2147483647 w 320"/>
              <a:gd name="T1" fmla="*/ 2147483647 h 532"/>
              <a:gd name="T2" fmla="*/ 2147483647 w 320"/>
              <a:gd name="T3" fmla="*/ 2147483647 h 532"/>
              <a:gd name="T4" fmla="*/ 2147483647 w 320"/>
              <a:gd name="T5" fmla="*/ 2147483647 h 532"/>
              <a:gd name="T6" fmla="*/ 2147483647 w 320"/>
              <a:gd name="T7" fmla="*/ 2147483647 h 532"/>
              <a:gd name="T8" fmla="*/ 2147483647 w 320"/>
              <a:gd name="T9" fmla="*/ 2147483647 h 532"/>
              <a:gd name="T10" fmla="*/ 2147483647 w 320"/>
              <a:gd name="T11" fmla="*/ 2147483647 h 532"/>
              <a:gd name="T12" fmla="*/ 2147483647 w 320"/>
              <a:gd name="T13" fmla="*/ 2147483647 h 532"/>
              <a:gd name="T14" fmla="*/ 2147483647 w 320"/>
              <a:gd name="T15" fmla="*/ 2147483647 h 532"/>
              <a:gd name="T16" fmla="*/ 2147483647 w 320"/>
              <a:gd name="T17" fmla="*/ 2147483647 h 532"/>
              <a:gd name="T18" fmla="*/ 2147483647 w 320"/>
              <a:gd name="T19" fmla="*/ 2147483647 h 532"/>
              <a:gd name="T20" fmla="*/ 2147483647 w 320"/>
              <a:gd name="T21" fmla="*/ 2147483647 h 532"/>
              <a:gd name="T22" fmla="*/ 2147483647 w 320"/>
              <a:gd name="T23" fmla="*/ 2147483647 h 532"/>
              <a:gd name="T24" fmla="*/ 2147483647 w 320"/>
              <a:gd name="T25" fmla="*/ 2147483647 h 532"/>
              <a:gd name="T26" fmla="*/ 2147483647 w 320"/>
              <a:gd name="T27" fmla="*/ 2147483647 h 532"/>
              <a:gd name="T28" fmla="*/ 2147483647 w 320"/>
              <a:gd name="T29" fmla="*/ 2147483647 h 532"/>
              <a:gd name="T30" fmla="*/ 2147483647 w 320"/>
              <a:gd name="T31" fmla="*/ 2147483647 h 532"/>
              <a:gd name="T32" fmla="*/ 2147483647 w 320"/>
              <a:gd name="T33" fmla="*/ 2147483647 h 532"/>
              <a:gd name="T34" fmla="*/ 2147483647 w 320"/>
              <a:gd name="T35" fmla="*/ 2147483647 h 532"/>
              <a:gd name="T36" fmla="*/ 2147483647 w 320"/>
              <a:gd name="T37" fmla="*/ 2147483647 h 532"/>
              <a:gd name="T38" fmla="*/ 2147483647 w 320"/>
              <a:gd name="T39" fmla="*/ 2147483647 h 532"/>
              <a:gd name="T40" fmla="*/ 2147483647 w 320"/>
              <a:gd name="T41" fmla="*/ 2147483647 h 532"/>
              <a:gd name="T42" fmla="*/ 2147483647 w 320"/>
              <a:gd name="T43" fmla="*/ 2147483647 h 532"/>
              <a:gd name="T44" fmla="*/ 2147483647 w 320"/>
              <a:gd name="T45" fmla="*/ 2147483647 h 532"/>
              <a:gd name="T46" fmla="*/ 2147483647 w 320"/>
              <a:gd name="T47" fmla="*/ 2147483647 h 532"/>
              <a:gd name="T48" fmla="*/ 2147483647 w 320"/>
              <a:gd name="T49" fmla="*/ 2147483647 h 532"/>
              <a:gd name="T50" fmla="*/ 2147483647 w 320"/>
              <a:gd name="T51" fmla="*/ 2147483647 h 532"/>
              <a:gd name="T52" fmla="*/ 2147483647 w 320"/>
              <a:gd name="T53" fmla="*/ 2147483647 h 532"/>
              <a:gd name="T54" fmla="*/ 2147483647 w 320"/>
              <a:gd name="T55" fmla="*/ 2147483647 h 532"/>
              <a:gd name="T56" fmla="*/ 2147483647 w 320"/>
              <a:gd name="T57" fmla="*/ 2147483647 h 532"/>
              <a:gd name="T58" fmla="*/ 2147483647 w 320"/>
              <a:gd name="T59" fmla="*/ 2147483647 h 532"/>
              <a:gd name="T60" fmla="*/ 2147483647 w 320"/>
              <a:gd name="T61" fmla="*/ 2147483647 h 532"/>
              <a:gd name="T62" fmla="*/ 2147483647 w 320"/>
              <a:gd name="T63" fmla="*/ 2147483647 h 532"/>
              <a:gd name="T64" fmla="*/ 2147483647 w 320"/>
              <a:gd name="T65" fmla="*/ 2147483647 h 532"/>
              <a:gd name="T66" fmla="*/ 2147483647 w 320"/>
              <a:gd name="T67" fmla="*/ 2147483647 h 532"/>
              <a:gd name="T68" fmla="*/ 2147483647 w 320"/>
              <a:gd name="T69" fmla="*/ 2147483647 h 532"/>
              <a:gd name="T70" fmla="*/ 2147483647 w 320"/>
              <a:gd name="T71" fmla="*/ 2147483647 h 532"/>
              <a:gd name="T72" fmla="*/ 2147483647 w 320"/>
              <a:gd name="T73" fmla="*/ 2147483647 h 532"/>
              <a:gd name="T74" fmla="*/ 2147483647 w 320"/>
              <a:gd name="T75" fmla="*/ 2147483647 h 532"/>
              <a:gd name="T76" fmla="*/ 2147483647 w 320"/>
              <a:gd name="T77" fmla="*/ 2147483647 h 532"/>
              <a:gd name="T78" fmla="*/ 2147483647 w 320"/>
              <a:gd name="T79" fmla="*/ 2147483647 h 532"/>
              <a:gd name="T80" fmla="*/ 2147483647 w 320"/>
              <a:gd name="T81" fmla="*/ 2147483647 h 532"/>
              <a:gd name="T82" fmla="*/ 2147483647 w 320"/>
              <a:gd name="T83" fmla="*/ 2147483647 h 532"/>
              <a:gd name="T84" fmla="*/ 2147483647 w 320"/>
              <a:gd name="T85" fmla="*/ 0 h 532"/>
              <a:gd name="T86" fmla="*/ 2147483647 w 320"/>
              <a:gd name="T87" fmla="*/ 0 h 532"/>
              <a:gd name="T88" fmla="*/ 2147483647 w 320"/>
              <a:gd name="T89" fmla="*/ 0 h 532"/>
              <a:gd name="T90" fmla="*/ 2147483647 w 320"/>
              <a:gd name="T91" fmla="*/ 2147483647 h 532"/>
              <a:gd name="T92" fmla="*/ 2147483647 w 320"/>
              <a:gd name="T93" fmla="*/ 2147483647 h 5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20"/>
              <a:gd name="T142" fmla="*/ 0 h 532"/>
              <a:gd name="T143" fmla="*/ 320 w 320"/>
              <a:gd name="T144" fmla="*/ 532 h 5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20" h="532">
                <a:moveTo>
                  <a:pt x="24" y="104"/>
                </a:moveTo>
                <a:lnTo>
                  <a:pt x="20" y="142"/>
                </a:lnTo>
                <a:lnTo>
                  <a:pt x="18" y="166"/>
                </a:lnTo>
                <a:lnTo>
                  <a:pt x="16" y="192"/>
                </a:lnTo>
                <a:lnTo>
                  <a:pt x="12" y="226"/>
                </a:lnTo>
                <a:lnTo>
                  <a:pt x="12" y="232"/>
                </a:lnTo>
                <a:lnTo>
                  <a:pt x="8" y="272"/>
                </a:lnTo>
                <a:lnTo>
                  <a:pt x="4" y="302"/>
                </a:lnTo>
                <a:lnTo>
                  <a:pt x="4" y="312"/>
                </a:lnTo>
                <a:lnTo>
                  <a:pt x="0" y="348"/>
                </a:lnTo>
                <a:lnTo>
                  <a:pt x="2" y="370"/>
                </a:lnTo>
                <a:lnTo>
                  <a:pt x="4" y="400"/>
                </a:lnTo>
                <a:lnTo>
                  <a:pt x="4" y="434"/>
                </a:lnTo>
                <a:lnTo>
                  <a:pt x="6" y="448"/>
                </a:lnTo>
                <a:lnTo>
                  <a:pt x="8" y="476"/>
                </a:lnTo>
                <a:lnTo>
                  <a:pt x="8" y="514"/>
                </a:lnTo>
                <a:lnTo>
                  <a:pt x="22" y="516"/>
                </a:lnTo>
                <a:lnTo>
                  <a:pt x="28" y="522"/>
                </a:lnTo>
                <a:lnTo>
                  <a:pt x="30" y="522"/>
                </a:lnTo>
                <a:lnTo>
                  <a:pt x="32" y="510"/>
                </a:lnTo>
                <a:lnTo>
                  <a:pt x="36" y="490"/>
                </a:lnTo>
                <a:lnTo>
                  <a:pt x="40" y="480"/>
                </a:lnTo>
                <a:lnTo>
                  <a:pt x="40" y="476"/>
                </a:lnTo>
                <a:lnTo>
                  <a:pt x="44" y="470"/>
                </a:lnTo>
                <a:lnTo>
                  <a:pt x="48" y="466"/>
                </a:lnTo>
                <a:lnTo>
                  <a:pt x="44" y="472"/>
                </a:lnTo>
                <a:lnTo>
                  <a:pt x="50" y="484"/>
                </a:lnTo>
                <a:lnTo>
                  <a:pt x="52" y="494"/>
                </a:lnTo>
                <a:lnTo>
                  <a:pt x="48" y="500"/>
                </a:lnTo>
                <a:lnTo>
                  <a:pt x="50" y="510"/>
                </a:lnTo>
                <a:lnTo>
                  <a:pt x="62" y="524"/>
                </a:lnTo>
                <a:lnTo>
                  <a:pt x="62" y="528"/>
                </a:lnTo>
                <a:lnTo>
                  <a:pt x="44" y="528"/>
                </a:lnTo>
                <a:lnTo>
                  <a:pt x="42" y="532"/>
                </a:lnTo>
                <a:lnTo>
                  <a:pt x="44" y="532"/>
                </a:lnTo>
                <a:lnTo>
                  <a:pt x="60" y="530"/>
                </a:lnTo>
                <a:lnTo>
                  <a:pt x="80" y="526"/>
                </a:lnTo>
                <a:lnTo>
                  <a:pt x="80" y="522"/>
                </a:lnTo>
                <a:lnTo>
                  <a:pt x="86" y="522"/>
                </a:lnTo>
                <a:lnTo>
                  <a:pt x="86" y="518"/>
                </a:lnTo>
                <a:lnTo>
                  <a:pt x="90" y="518"/>
                </a:lnTo>
                <a:lnTo>
                  <a:pt x="92" y="516"/>
                </a:lnTo>
                <a:lnTo>
                  <a:pt x="96" y="512"/>
                </a:lnTo>
                <a:lnTo>
                  <a:pt x="98" y="508"/>
                </a:lnTo>
                <a:lnTo>
                  <a:pt x="94" y="504"/>
                </a:lnTo>
                <a:lnTo>
                  <a:pt x="92" y="498"/>
                </a:lnTo>
                <a:lnTo>
                  <a:pt x="96" y="490"/>
                </a:lnTo>
                <a:lnTo>
                  <a:pt x="96" y="488"/>
                </a:lnTo>
                <a:lnTo>
                  <a:pt x="92" y="480"/>
                </a:lnTo>
                <a:lnTo>
                  <a:pt x="88" y="478"/>
                </a:lnTo>
                <a:lnTo>
                  <a:pt x="76" y="464"/>
                </a:lnTo>
                <a:lnTo>
                  <a:pt x="76" y="460"/>
                </a:lnTo>
                <a:lnTo>
                  <a:pt x="78" y="454"/>
                </a:lnTo>
                <a:lnTo>
                  <a:pt x="78" y="448"/>
                </a:lnTo>
                <a:lnTo>
                  <a:pt x="116" y="446"/>
                </a:lnTo>
                <a:lnTo>
                  <a:pt x="160" y="446"/>
                </a:lnTo>
                <a:lnTo>
                  <a:pt x="188" y="446"/>
                </a:lnTo>
                <a:lnTo>
                  <a:pt x="204" y="446"/>
                </a:lnTo>
                <a:lnTo>
                  <a:pt x="218" y="448"/>
                </a:lnTo>
                <a:lnTo>
                  <a:pt x="264" y="446"/>
                </a:lnTo>
                <a:lnTo>
                  <a:pt x="266" y="446"/>
                </a:lnTo>
                <a:lnTo>
                  <a:pt x="310" y="448"/>
                </a:lnTo>
                <a:lnTo>
                  <a:pt x="308" y="442"/>
                </a:lnTo>
                <a:lnTo>
                  <a:pt x="308" y="438"/>
                </a:lnTo>
                <a:lnTo>
                  <a:pt x="308" y="436"/>
                </a:lnTo>
                <a:lnTo>
                  <a:pt x="306" y="436"/>
                </a:lnTo>
                <a:lnTo>
                  <a:pt x="304" y="432"/>
                </a:lnTo>
                <a:lnTo>
                  <a:pt x="302" y="428"/>
                </a:lnTo>
                <a:lnTo>
                  <a:pt x="302" y="426"/>
                </a:lnTo>
                <a:lnTo>
                  <a:pt x="300" y="420"/>
                </a:lnTo>
                <a:lnTo>
                  <a:pt x="300" y="416"/>
                </a:lnTo>
                <a:lnTo>
                  <a:pt x="302" y="414"/>
                </a:lnTo>
                <a:lnTo>
                  <a:pt x="302" y="408"/>
                </a:lnTo>
                <a:lnTo>
                  <a:pt x="302" y="402"/>
                </a:lnTo>
                <a:lnTo>
                  <a:pt x="304" y="396"/>
                </a:lnTo>
                <a:lnTo>
                  <a:pt x="304" y="394"/>
                </a:lnTo>
                <a:lnTo>
                  <a:pt x="304" y="388"/>
                </a:lnTo>
                <a:lnTo>
                  <a:pt x="306" y="384"/>
                </a:lnTo>
                <a:lnTo>
                  <a:pt x="304" y="378"/>
                </a:lnTo>
                <a:lnTo>
                  <a:pt x="300" y="370"/>
                </a:lnTo>
                <a:lnTo>
                  <a:pt x="300" y="366"/>
                </a:lnTo>
                <a:lnTo>
                  <a:pt x="300" y="360"/>
                </a:lnTo>
                <a:lnTo>
                  <a:pt x="298" y="358"/>
                </a:lnTo>
                <a:lnTo>
                  <a:pt x="298" y="350"/>
                </a:lnTo>
                <a:lnTo>
                  <a:pt x="302" y="342"/>
                </a:lnTo>
                <a:lnTo>
                  <a:pt x="304" y="340"/>
                </a:lnTo>
                <a:lnTo>
                  <a:pt x="304" y="336"/>
                </a:lnTo>
                <a:lnTo>
                  <a:pt x="306" y="332"/>
                </a:lnTo>
                <a:lnTo>
                  <a:pt x="306" y="328"/>
                </a:lnTo>
                <a:lnTo>
                  <a:pt x="306" y="326"/>
                </a:lnTo>
                <a:lnTo>
                  <a:pt x="306" y="324"/>
                </a:lnTo>
                <a:lnTo>
                  <a:pt x="306" y="322"/>
                </a:lnTo>
                <a:lnTo>
                  <a:pt x="306" y="318"/>
                </a:lnTo>
                <a:lnTo>
                  <a:pt x="312" y="316"/>
                </a:lnTo>
                <a:lnTo>
                  <a:pt x="314" y="312"/>
                </a:lnTo>
                <a:lnTo>
                  <a:pt x="316" y="310"/>
                </a:lnTo>
                <a:lnTo>
                  <a:pt x="318" y="308"/>
                </a:lnTo>
                <a:lnTo>
                  <a:pt x="320" y="306"/>
                </a:lnTo>
                <a:lnTo>
                  <a:pt x="318" y="304"/>
                </a:lnTo>
                <a:lnTo>
                  <a:pt x="312" y="300"/>
                </a:lnTo>
                <a:lnTo>
                  <a:pt x="310" y="298"/>
                </a:lnTo>
                <a:lnTo>
                  <a:pt x="312" y="292"/>
                </a:lnTo>
                <a:lnTo>
                  <a:pt x="314" y="288"/>
                </a:lnTo>
                <a:lnTo>
                  <a:pt x="312" y="282"/>
                </a:lnTo>
                <a:lnTo>
                  <a:pt x="312" y="280"/>
                </a:lnTo>
                <a:lnTo>
                  <a:pt x="312" y="276"/>
                </a:lnTo>
                <a:lnTo>
                  <a:pt x="306" y="272"/>
                </a:lnTo>
                <a:lnTo>
                  <a:pt x="304" y="268"/>
                </a:lnTo>
                <a:lnTo>
                  <a:pt x="300" y="252"/>
                </a:lnTo>
                <a:lnTo>
                  <a:pt x="296" y="240"/>
                </a:lnTo>
                <a:lnTo>
                  <a:pt x="294" y="238"/>
                </a:lnTo>
                <a:lnTo>
                  <a:pt x="288" y="212"/>
                </a:lnTo>
                <a:lnTo>
                  <a:pt x="290" y="210"/>
                </a:lnTo>
                <a:lnTo>
                  <a:pt x="284" y="176"/>
                </a:lnTo>
                <a:lnTo>
                  <a:pt x="284" y="168"/>
                </a:lnTo>
                <a:lnTo>
                  <a:pt x="280" y="150"/>
                </a:lnTo>
                <a:lnTo>
                  <a:pt x="276" y="122"/>
                </a:lnTo>
                <a:lnTo>
                  <a:pt x="274" y="116"/>
                </a:lnTo>
                <a:lnTo>
                  <a:pt x="272" y="104"/>
                </a:lnTo>
                <a:lnTo>
                  <a:pt x="268" y="82"/>
                </a:lnTo>
                <a:lnTo>
                  <a:pt x="264" y="46"/>
                </a:lnTo>
                <a:lnTo>
                  <a:pt x="262" y="42"/>
                </a:lnTo>
                <a:lnTo>
                  <a:pt x="258" y="18"/>
                </a:lnTo>
                <a:lnTo>
                  <a:pt x="256" y="2"/>
                </a:lnTo>
                <a:lnTo>
                  <a:pt x="234" y="2"/>
                </a:lnTo>
                <a:lnTo>
                  <a:pt x="194" y="0"/>
                </a:lnTo>
                <a:lnTo>
                  <a:pt x="152" y="0"/>
                </a:lnTo>
                <a:lnTo>
                  <a:pt x="148" y="0"/>
                </a:lnTo>
                <a:lnTo>
                  <a:pt x="114" y="0"/>
                </a:lnTo>
                <a:lnTo>
                  <a:pt x="112" y="0"/>
                </a:lnTo>
                <a:lnTo>
                  <a:pt x="78" y="0"/>
                </a:lnTo>
                <a:lnTo>
                  <a:pt x="44" y="0"/>
                </a:lnTo>
                <a:lnTo>
                  <a:pt x="24" y="0"/>
                </a:lnTo>
                <a:lnTo>
                  <a:pt x="34" y="12"/>
                </a:lnTo>
                <a:lnTo>
                  <a:pt x="30" y="48"/>
                </a:lnTo>
                <a:lnTo>
                  <a:pt x="28" y="60"/>
                </a:lnTo>
                <a:lnTo>
                  <a:pt x="28" y="76"/>
                </a:lnTo>
                <a:lnTo>
                  <a:pt x="24" y="104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73" name="Freeform 9"/>
          <p:cNvSpPr>
            <a:spLocks/>
          </p:cNvSpPr>
          <p:nvPr/>
        </p:nvSpPr>
        <p:spPr bwMode="auto">
          <a:xfrm>
            <a:off x="4748213" y="3805238"/>
            <a:ext cx="706437" cy="627062"/>
          </a:xfrm>
          <a:custGeom>
            <a:avLst/>
            <a:gdLst>
              <a:gd name="T0" fmla="*/ 0 w 444"/>
              <a:gd name="T1" fmla="*/ 0 h 394"/>
              <a:gd name="T2" fmla="*/ 2147483647 w 444"/>
              <a:gd name="T3" fmla="*/ 2147483647 h 394"/>
              <a:gd name="T4" fmla="*/ 2147483647 w 444"/>
              <a:gd name="T5" fmla="*/ 2147483647 h 394"/>
              <a:gd name="T6" fmla="*/ 2147483647 w 444"/>
              <a:gd name="T7" fmla="*/ 2147483647 h 394"/>
              <a:gd name="T8" fmla="*/ 2147483647 w 444"/>
              <a:gd name="T9" fmla="*/ 0 h 394"/>
              <a:gd name="T10" fmla="*/ 2147483647 w 444"/>
              <a:gd name="T11" fmla="*/ 0 h 394"/>
              <a:gd name="T12" fmla="*/ 2147483647 w 444"/>
              <a:gd name="T13" fmla="*/ 2147483647 h 394"/>
              <a:gd name="T14" fmla="*/ 2147483647 w 444"/>
              <a:gd name="T15" fmla="*/ 0 h 394"/>
              <a:gd name="T16" fmla="*/ 2147483647 w 444"/>
              <a:gd name="T17" fmla="*/ 0 h 394"/>
              <a:gd name="T18" fmla="*/ 2147483647 w 444"/>
              <a:gd name="T19" fmla="*/ 2147483647 h 394"/>
              <a:gd name="T20" fmla="*/ 2147483647 w 444"/>
              <a:gd name="T21" fmla="*/ 2147483647 h 394"/>
              <a:gd name="T22" fmla="*/ 2147483647 w 444"/>
              <a:gd name="T23" fmla="*/ 2147483647 h 394"/>
              <a:gd name="T24" fmla="*/ 2147483647 w 444"/>
              <a:gd name="T25" fmla="*/ 2147483647 h 394"/>
              <a:gd name="T26" fmla="*/ 2147483647 w 444"/>
              <a:gd name="T27" fmla="*/ 2147483647 h 394"/>
              <a:gd name="T28" fmla="*/ 2147483647 w 444"/>
              <a:gd name="T29" fmla="*/ 2147483647 h 394"/>
              <a:gd name="T30" fmla="*/ 2147483647 w 444"/>
              <a:gd name="T31" fmla="*/ 2147483647 h 394"/>
              <a:gd name="T32" fmla="*/ 2147483647 w 444"/>
              <a:gd name="T33" fmla="*/ 2147483647 h 394"/>
              <a:gd name="T34" fmla="*/ 2147483647 w 444"/>
              <a:gd name="T35" fmla="*/ 2147483647 h 394"/>
              <a:gd name="T36" fmla="*/ 2147483647 w 444"/>
              <a:gd name="T37" fmla="*/ 2147483647 h 394"/>
              <a:gd name="T38" fmla="*/ 2147483647 w 444"/>
              <a:gd name="T39" fmla="*/ 2147483647 h 394"/>
              <a:gd name="T40" fmla="*/ 2147483647 w 444"/>
              <a:gd name="T41" fmla="*/ 2147483647 h 394"/>
              <a:gd name="T42" fmla="*/ 2147483647 w 444"/>
              <a:gd name="T43" fmla="*/ 2147483647 h 394"/>
              <a:gd name="T44" fmla="*/ 2147483647 w 444"/>
              <a:gd name="T45" fmla="*/ 2147483647 h 394"/>
              <a:gd name="T46" fmla="*/ 2147483647 w 444"/>
              <a:gd name="T47" fmla="*/ 2147483647 h 394"/>
              <a:gd name="T48" fmla="*/ 2147483647 w 444"/>
              <a:gd name="T49" fmla="*/ 2147483647 h 394"/>
              <a:gd name="T50" fmla="*/ 2147483647 w 444"/>
              <a:gd name="T51" fmla="*/ 2147483647 h 394"/>
              <a:gd name="T52" fmla="*/ 2147483647 w 444"/>
              <a:gd name="T53" fmla="*/ 2147483647 h 394"/>
              <a:gd name="T54" fmla="*/ 2147483647 w 444"/>
              <a:gd name="T55" fmla="*/ 2147483647 h 394"/>
              <a:gd name="T56" fmla="*/ 2147483647 w 444"/>
              <a:gd name="T57" fmla="*/ 2147483647 h 394"/>
              <a:gd name="T58" fmla="*/ 2147483647 w 444"/>
              <a:gd name="T59" fmla="*/ 2147483647 h 394"/>
              <a:gd name="T60" fmla="*/ 2147483647 w 444"/>
              <a:gd name="T61" fmla="*/ 2147483647 h 394"/>
              <a:gd name="T62" fmla="*/ 2147483647 w 444"/>
              <a:gd name="T63" fmla="*/ 2147483647 h 394"/>
              <a:gd name="T64" fmla="*/ 2147483647 w 444"/>
              <a:gd name="T65" fmla="*/ 2147483647 h 394"/>
              <a:gd name="T66" fmla="*/ 2147483647 w 444"/>
              <a:gd name="T67" fmla="*/ 2147483647 h 394"/>
              <a:gd name="T68" fmla="*/ 2147483647 w 444"/>
              <a:gd name="T69" fmla="*/ 2147483647 h 394"/>
              <a:gd name="T70" fmla="*/ 2147483647 w 444"/>
              <a:gd name="T71" fmla="*/ 2147483647 h 394"/>
              <a:gd name="T72" fmla="*/ 2147483647 w 444"/>
              <a:gd name="T73" fmla="*/ 2147483647 h 394"/>
              <a:gd name="T74" fmla="*/ 2147483647 w 444"/>
              <a:gd name="T75" fmla="*/ 2147483647 h 394"/>
              <a:gd name="T76" fmla="*/ 2147483647 w 444"/>
              <a:gd name="T77" fmla="*/ 2147483647 h 394"/>
              <a:gd name="T78" fmla="*/ 2147483647 w 444"/>
              <a:gd name="T79" fmla="*/ 2147483647 h 394"/>
              <a:gd name="T80" fmla="*/ 2147483647 w 444"/>
              <a:gd name="T81" fmla="*/ 2147483647 h 394"/>
              <a:gd name="T82" fmla="*/ 2147483647 w 444"/>
              <a:gd name="T83" fmla="*/ 2147483647 h 394"/>
              <a:gd name="T84" fmla="*/ 2147483647 w 444"/>
              <a:gd name="T85" fmla="*/ 2147483647 h 394"/>
              <a:gd name="T86" fmla="*/ 2147483647 w 444"/>
              <a:gd name="T87" fmla="*/ 2147483647 h 394"/>
              <a:gd name="T88" fmla="*/ 2147483647 w 444"/>
              <a:gd name="T89" fmla="*/ 2147483647 h 394"/>
              <a:gd name="T90" fmla="*/ 2147483647 w 444"/>
              <a:gd name="T91" fmla="*/ 2147483647 h 394"/>
              <a:gd name="T92" fmla="*/ 2147483647 w 444"/>
              <a:gd name="T93" fmla="*/ 2147483647 h 394"/>
              <a:gd name="T94" fmla="*/ 2147483647 w 444"/>
              <a:gd name="T95" fmla="*/ 2147483647 h 394"/>
              <a:gd name="T96" fmla="*/ 2147483647 w 444"/>
              <a:gd name="T97" fmla="*/ 2147483647 h 3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44"/>
              <a:gd name="T148" fmla="*/ 0 h 394"/>
              <a:gd name="T149" fmla="*/ 444 w 444"/>
              <a:gd name="T150" fmla="*/ 394 h 3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44" h="394">
                <a:moveTo>
                  <a:pt x="4" y="44"/>
                </a:moveTo>
                <a:lnTo>
                  <a:pt x="4" y="38"/>
                </a:lnTo>
                <a:lnTo>
                  <a:pt x="0" y="0"/>
                </a:lnTo>
                <a:lnTo>
                  <a:pt x="48" y="0"/>
                </a:lnTo>
                <a:lnTo>
                  <a:pt x="48" y="2"/>
                </a:lnTo>
                <a:lnTo>
                  <a:pt x="64" y="2"/>
                </a:lnTo>
                <a:lnTo>
                  <a:pt x="66" y="2"/>
                </a:lnTo>
                <a:lnTo>
                  <a:pt x="90" y="2"/>
                </a:lnTo>
                <a:lnTo>
                  <a:pt x="92" y="2"/>
                </a:lnTo>
                <a:lnTo>
                  <a:pt x="114" y="0"/>
                </a:lnTo>
                <a:lnTo>
                  <a:pt x="116" y="2"/>
                </a:lnTo>
                <a:lnTo>
                  <a:pt x="118" y="2"/>
                </a:lnTo>
                <a:lnTo>
                  <a:pt x="158" y="0"/>
                </a:lnTo>
                <a:lnTo>
                  <a:pt x="164" y="0"/>
                </a:lnTo>
                <a:lnTo>
                  <a:pt x="164" y="2"/>
                </a:lnTo>
                <a:lnTo>
                  <a:pt x="184" y="0"/>
                </a:lnTo>
                <a:lnTo>
                  <a:pt x="220" y="2"/>
                </a:lnTo>
                <a:lnTo>
                  <a:pt x="222" y="2"/>
                </a:lnTo>
                <a:lnTo>
                  <a:pt x="262" y="0"/>
                </a:lnTo>
                <a:lnTo>
                  <a:pt x="280" y="2"/>
                </a:lnTo>
                <a:lnTo>
                  <a:pt x="282" y="0"/>
                </a:lnTo>
                <a:lnTo>
                  <a:pt x="284" y="0"/>
                </a:lnTo>
                <a:lnTo>
                  <a:pt x="310" y="0"/>
                </a:lnTo>
                <a:lnTo>
                  <a:pt x="340" y="0"/>
                </a:lnTo>
                <a:lnTo>
                  <a:pt x="360" y="0"/>
                </a:lnTo>
                <a:lnTo>
                  <a:pt x="392" y="0"/>
                </a:lnTo>
                <a:lnTo>
                  <a:pt x="400" y="4"/>
                </a:lnTo>
                <a:lnTo>
                  <a:pt x="400" y="12"/>
                </a:lnTo>
                <a:lnTo>
                  <a:pt x="406" y="14"/>
                </a:lnTo>
                <a:lnTo>
                  <a:pt x="404" y="26"/>
                </a:lnTo>
                <a:lnTo>
                  <a:pt x="396" y="34"/>
                </a:lnTo>
                <a:lnTo>
                  <a:pt x="378" y="56"/>
                </a:lnTo>
                <a:lnTo>
                  <a:pt x="386" y="56"/>
                </a:lnTo>
                <a:lnTo>
                  <a:pt x="414" y="56"/>
                </a:lnTo>
                <a:lnTo>
                  <a:pt x="436" y="56"/>
                </a:lnTo>
                <a:lnTo>
                  <a:pt x="444" y="64"/>
                </a:lnTo>
                <a:lnTo>
                  <a:pt x="436" y="68"/>
                </a:lnTo>
                <a:lnTo>
                  <a:pt x="436" y="76"/>
                </a:lnTo>
                <a:lnTo>
                  <a:pt x="418" y="86"/>
                </a:lnTo>
                <a:lnTo>
                  <a:pt x="418" y="92"/>
                </a:lnTo>
                <a:lnTo>
                  <a:pt x="424" y="96"/>
                </a:lnTo>
                <a:lnTo>
                  <a:pt x="420" y="104"/>
                </a:lnTo>
                <a:lnTo>
                  <a:pt x="420" y="108"/>
                </a:lnTo>
                <a:lnTo>
                  <a:pt x="414" y="112"/>
                </a:lnTo>
                <a:lnTo>
                  <a:pt x="412" y="120"/>
                </a:lnTo>
                <a:lnTo>
                  <a:pt x="404" y="120"/>
                </a:lnTo>
                <a:lnTo>
                  <a:pt x="404" y="116"/>
                </a:lnTo>
                <a:lnTo>
                  <a:pt x="398" y="120"/>
                </a:lnTo>
                <a:lnTo>
                  <a:pt x="396" y="126"/>
                </a:lnTo>
                <a:lnTo>
                  <a:pt x="396" y="128"/>
                </a:lnTo>
                <a:lnTo>
                  <a:pt x="402" y="124"/>
                </a:lnTo>
                <a:lnTo>
                  <a:pt x="404" y="128"/>
                </a:lnTo>
                <a:lnTo>
                  <a:pt x="404" y="136"/>
                </a:lnTo>
                <a:lnTo>
                  <a:pt x="408" y="152"/>
                </a:lnTo>
                <a:lnTo>
                  <a:pt x="400" y="160"/>
                </a:lnTo>
                <a:lnTo>
                  <a:pt x="394" y="160"/>
                </a:lnTo>
                <a:lnTo>
                  <a:pt x="388" y="168"/>
                </a:lnTo>
                <a:lnTo>
                  <a:pt x="390" y="178"/>
                </a:lnTo>
                <a:lnTo>
                  <a:pt x="380" y="184"/>
                </a:lnTo>
                <a:lnTo>
                  <a:pt x="376" y="188"/>
                </a:lnTo>
                <a:lnTo>
                  <a:pt x="372" y="196"/>
                </a:lnTo>
                <a:lnTo>
                  <a:pt x="364" y="196"/>
                </a:lnTo>
                <a:lnTo>
                  <a:pt x="364" y="198"/>
                </a:lnTo>
                <a:lnTo>
                  <a:pt x="372" y="204"/>
                </a:lnTo>
                <a:lnTo>
                  <a:pt x="370" y="208"/>
                </a:lnTo>
                <a:lnTo>
                  <a:pt x="364" y="204"/>
                </a:lnTo>
                <a:lnTo>
                  <a:pt x="360" y="208"/>
                </a:lnTo>
                <a:lnTo>
                  <a:pt x="364" y="220"/>
                </a:lnTo>
                <a:lnTo>
                  <a:pt x="362" y="222"/>
                </a:lnTo>
                <a:lnTo>
                  <a:pt x="360" y="234"/>
                </a:lnTo>
                <a:lnTo>
                  <a:pt x="346" y="238"/>
                </a:lnTo>
                <a:lnTo>
                  <a:pt x="348" y="246"/>
                </a:lnTo>
                <a:lnTo>
                  <a:pt x="332" y="252"/>
                </a:lnTo>
                <a:lnTo>
                  <a:pt x="332" y="256"/>
                </a:lnTo>
                <a:lnTo>
                  <a:pt x="338" y="260"/>
                </a:lnTo>
                <a:lnTo>
                  <a:pt x="338" y="264"/>
                </a:lnTo>
                <a:lnTo>
                  <a:pt x="326" y="262"/>
                </a:lnTo>
                <a:lnTo>
                  <a:pt x="328" y="266"/>
                </a:lnTo>
                <a:lnTo>
                  <a:pt x="324" y="284"/>
                </a:lnTo>
                <a:lnTo>
                  <a:pt x="318" y="278"/>
                </a:lnTo>
                <a:lnTo>
                  <a:pt x="318" y="300"/>
                </a:lnTo>
                <a:lnTo>
                  <a:pt x="312" y="308"/>
                </a:lnTo>
                <a:lnTo>
                  <a:pt x="318" y="314"/>
                </a:lnTo>
                <a:lnTo>
                  <a:pt x="312" y="316"/>
                </a:lnTo>
                <a:lnTo>
                  <a:pt x="304" y="312"/>
                </a:lnTo>
                <a:lnTo>
                  <a:pt x="308" y="324"/>
                </a:lnTo>
                <a:lnTo>
                  <a:pt x="302" y="332"/>
                </a:lnTo>
                <a:lnTo>
                  <a:pt x="304" y="332"/>
                </a:lnTo>
                <a:lnTo>
                  <a:pt x="312" y="352"/>
                </a:lnTo>
                <a:lnTo>
                  <a:pt x="308" y="356"/>
                </a:lnTo>
                <a:lnTo>
                  <a:pt x="312" y="364"/>
                </a:lnTo>
                <a:lnTo>
                  <a:pt x="320" y="362"/>
                </a:lnTo>
                <a:lnTo>
                  <a:pt x="316" y="374"/>
                </a:lnTo>
                <a:lnTo>
                  <a:pt x="308" y="376"/>
                </a:lnTo>
                <a:lnTo>
                  <a:pt x="310" y="388"/>
                </a:lnTo>
                <a:lnTo>
                  <a:pt x="306" y="394"/>
                </a:lnTo>
                <a:lnTo>
                  <a:pt x="296" y="392"/>
                </a:lnTo>
                <a:lnTo>
                  <a:pt x="284" y="392"/>
                </a:lnTo>
                <a:lnTo>
                  <a:pt x="282" y="392"/>
                </a:lnTo>
                <a:lnTo>
                  <a:pt x="228" y="392"/>
                </a:lnTo>
                <a:lnTo>
                  <a:pt x="226" y="392"/>
                </a:lnTo>
                <a:lnTo>
                  <a:pt x="170" y="392"/>
                </a:lnTo>
                <a:lnTo>
                  <a:pt x="146" y="392"/>
                </a:lnTo>
                <a:lnTo>
                  <a:pt x="124" y="390"/>
                </a:lnTo>
                <a:lnTo>
                  <a:pt x="100" y="390"/>
                </a:lnTo>
                <a:lnTo>
                  <a:pt x="98" y="390"/>
                </a:lnTo>
                <a:lnTo>
                  <a:pt x="70" y="390"/>
                </a:lnTo>
                <a:lnTo>
                  <a:pt x="52" y="388"/>
                </a:lnTo>
                <a:lnTo>
                  <a:pt x="52" y="360"/>
                </a:lnTo>
                <a:lnTo>
                  <a:pt x="50" y="328"/>
                </a:lnTo>
                <a:lnTo>
                  <a:pt x="48" y="328"/>
                </a:lnTo>
                <a:lnTo>
                  <a:pt x="48" y="326"/>
                </a:lnTo>
                <a:lnTo>
                  <a:pt x="44" y="328"/>
                </a:lnTo>
                <a:lnTo>
                  <a:pt x="42" y="328"/>
                </a:lnTo>
                <a:lnTo>
                  <a:pt x="38" y="324"/>
                </a:lnTo>
                <a:lnTo>
                  <a:pt x="36" y="324"/>
                </a:lnTo>
                <a:lnTo>
                  <a:pt x="36" y="326"/>
                </a:lnTo>
                <a:lnTo>
                  <a:pt x="34" y="328"/>
                </a:lnTo>
                <a:lnTo>
                  <a:pt x="32" y="328"/>
                </a:lnTo>
                <a:lnTo>
                  <a:pt x="28" y="328"/>
                </a:lnTo>
                <a:lnTo>
                  <a:pt x="28" y="330"/>
                </a:lnTo>
                <a:lnTo>
                  <a:pt x="24" y="328"/>
                </a:lnTo>
                <a:lnTo>
                  <a:pt x="20" y="330"/>
                </a:lnTo>
                <a:lnTo>
                  <a:pt x="20" y="328"/>
                </a:lnTo>
                <a:lnTo>
                  <a:pt x="18" y="328"/>
                </a:lnTo>
                <a:lnTo>
                  <a:pt x="16" y="326"/>
                </a:lnTo>
                <a:lnTo>
                  <a:pt x="14" y="324"/>
                </a:lnTo>
                <a:lnTo>
                  <a:pt x="12" y="324"/>
                </a:lnTo>
                <a:lnTo>
                  <a:pt x="12" y="320"/>
                </a:lnTo>
                <a:lnTo>
                  <a:pt x="12" y="318"/>
                </a:lnTo>
                <a:lnTo>
                  <a:pt x="12" y="284"/>
                </a:lnTo>
                <a:lnTo>
                  <a:pt x="12" y="256"/>
                </a:lnTo>
                <a:lnTo>
                  <a:pt x="12" y="222"/>
                </a:lnTo>
                <a:lnTo>
                  <a:pt x="14" y="198"/>
                </a:lnTo>
                <a:lnTo>
                  <a:pt x="14" y="172"/>
                </a:lnTo>
                <a:lnTo>
                  <a:pt x="16" y="124"/>
                </a:lnTo>
                <a:lnTo>
                  <a:pt x="16" y="120"/>
                </a:lnTo>
                <a:lnTo>
                  <a:pt x="12" y="96"/>
                </a:lnTo>
                <a:lnTo>
                  <a:pt x="10" y="84"/>
                </a:lnTo>
                <a:lnTo>
                  <a:pt x="4" y="44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34" name="Freeform 10"/>
          <p:cNvSpPr>
            <a:spLocks/>
          </p:cNvSpPr>
          <p:nvPr/>
        </p:nvSpPr>
        <p:spPr bwMode="auto">
          <a:xfrm>
            <a:off x="1889125" y="3722688"/>
            <a:ext cx="815975" cy="1004887"/>
          </a:xfrm>
          <a:custGeom>
            <a:avLst/>
            <a:gdLst>
              <a:gd name="T0" fmla="*/ 2147483647 w 514"/>
              <a:gd name="T1" fmla="*/ 2147483647 h 632"/>
              <a:gd name="T2" fmla="*/ 2147483647 w 514"/>
              <a:gd name="T3" fmla="*/ 2147483647 h 632"/>
              <a:gd name="T4" fmla="*/ 2147483647 w 514"/>
              <a:gd name="T5" fmla="*/ 2147483647 h 632"/>
              <a:gd name="T6" fmla="*/ 2147483647 w 514"/>
              <a:gd name="T7" fmla="*/ 2147483647 h 632"/>
              <a:gd name="T8" fmla="*/ 2147483647 w 514"/>
              <a:gd name="T9" fmla="*/ 2147483647 h 632"/>
              <a:gd name="T10" fmla="*/ 2147483647 w 514"/>
              <a:gd name="T11" fmla="*/ 2147483647 h 632"/>
              <a:gd name="T12" fmla="*/ 2147483647 w 514"/>
              <a:gd name="T13" fmla="*/ 2147483647 h 632"/>
              <a:gd name="T14" fmla="*/ 2147483647 w 514"/>
              <a:gd name="T15" fmla="*/ 2147483647 h 632"/>
              <a:gd name="T16" fmla="*/ 2147483647 w 514"/>
              <a:gd name="T17" fmla="*/ 2147483647 h 632"/>
              <a:gd name="T18" fmla="*/ 2147483647 w 514"/>
              <a:gd name="T19" fmla="*/ 2147483647 h 632"/>
              <a:gd name="T20" fmla="*/ 2147483647 w 514"/>
              <a:gd name="T21" fmla="*/ 2147483647 h 632"/>
              <a:gd name="T22" fmla="*/ 2147483647 w 514"/>
              <a:gd name="T23" fmla="*/ 2147483647 h 632"/>
              <a:gd name="T24" fmla="*/ 2147483647 w 514"/>
              <a:gd name="T25" fmla="*/ 2147483647 h 632"/>
              <a:gd name="T26" fmla="*/ 2147483647 w 514"/>
              <a:gd name="T27" fmla="*/ 2147483647 h 632"/>
              <a:gd name="T28" fmla="*/ 2147483647 w 514"/>
              <a:gd name="T29" fmla="*/ 2147483647 h 632"/>
              <a:gd name="T30" fmla="*/ 2147483647 w 514"/>
              <a:gd name="T31" fmla="*/ 2147483647 h 632"/>
              <a:gd name="T32" fmla="*/ 2147483647 w 514"/>
              <a:gd name="T33" fmla="*/ 2147483647 h 632"/>
              <a:gd name="T34" fmla="*/ 2147483647 w 514"/>
              <a:gd name="T35" fmla="*/ 2147483647 h 632"/>
              <a:gd name="T36" fmla="*/ 2147483647 w 514"/>
              <a:gd name="T37" fmla="*/ 2147483647 h 632"/>
              <a:gd name="T38" fmla="*/ 2147483647 w 514"/>
              <a:gd name="T39" fmla="*/ 2147483647 h 632"/>
              <a:gd name="T40" fmla="*/ 2147483647 w 514"/>
              <a:gd name="T41" fmla="*/ 2147483647 h 632"/>
              <a:gd name="T42" fmla="*/ 2147483647 w 514"/>
              <a:gd name="T43" fmla="*/ 2147483647 h 632"/>
              <a:gd name="T44" fmla="*/ 2147483647 w 514"/>
              <a:gd name="T45" fmla="*/ 2147483647 h 632"/>
              <a:gd name="T46" fmla="*/ 2147483647 w 514"/>
              <a:gd name="T47" fmla="*/ 2147483647 h 632"/>
              <a:gd name="T48" fmla="*/ 2147483647 w 514"/>
              <a:gd name="T49" fmla="*/ 2147483647 h 632"/>
              <a:gd name="T50" fmla="*/ 2147483647 w 514"/>
              <a:gd name="T51" fmla="*/ 2147483647 h 632"/>
              <a:gd name="T52" fmla="*/ 2147483647 w 514"/>
              <a:gd name="T53" fmla="*/ 0 h 632"/>
              <a:gd name="T54" fmla="*/ 2147483647 w 514"/>
              <a:gd name="T55" fmla="*/ 0 h 632"/>
              <a:gd name="T56" fmla="*/ 2147483647 w 514"/>
              <a:gd name="T57" fmla="*/ 2147483647 h 632"/>
              <a:gd name="T58" fmla="*/ 2147483647 w 514"/>
              <a:gd name="T59" fmla="*/ 2147483647 h 632"/>
              <a:gd name="T60" fmla="*/ 2147483647 w 514"/>
              <a:gd name="T61" fmla="*/ 2147483647 h 632"/>
              <a:gd name="T62" fmla="*/ 2147483647 w 514"/>
              <a:gd name="T63" fmla="*/ 2147483647 h 632"/>
              <a:gd name="T64" fmla="*/ 2147483647 w 514"/>
              <a:gd name="T65" fmla="*/ 2147483647 h 6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14"/>
              <a:gd name="T100" fmla="*/ 0 h 632"/>
              <a:gd name="T101" fmla="*/ 514 w 514"/>
              <a:gd name="T102" fmla="*/ 632 h 6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14" h="632">
                <a:moveTo>
                  <a:pt x="306" y="622"/>
                </a:moveTo>
                <a:lnTo>
                  <a:pt x="132" y="554"/>
                </a:lnTo>
                <a:lnTo>
                  <a:pt x="0" y="502"/>
                </a:lnTo>
                <a:lnTo>
                  <a:pt x="4" y="486"/>
                </a:lnTo>
                <a:lnTo>
                  <a:pt x="8" y="478"/>
                </a:lnTo>
                <a:lnTo>
                  <a:pt x="20" y="478"/>
                </a:lnTo>
                <a:lnTo>
                  <a:pt x="24" y="476"/>
                </a:lnTo>
                <a:lnTo>
                  <a:pt x="26" y="468"/>
                </a:lnTo>
                <a:lnTo>
                  <a:pt x="30" y="462"/>
                </a:lnTo>
                <a:lnTo>
                  <a:pt x="30" y="448"/>
                </a:lnTo>
                <a:lnTo>
                  <a:pt x="26" y="444"/>
                </a:lnTo>
                <a:lnTo>
                  <a:pt x="14" y="442"/>
                </a:lnTo>
                <a:lnTo>
                  <a:pt x="10" y="440"/>
                </a:lnTo>
                <a:lnTo>
                  <a:pt x="10" y="434"/>
                </a:lnTo>
                <a:lnTo>
                  <a:pt x="12" y="418"/>
                </a:lnTo>
                <a:lnTo>
                  <a:pt x="6" y="414"/>
                </a:lnTo>
                <a:lnTo>
                  <a:pt x="8" y="408"/>
                </a:lnTo>
                <a:lnTo>
                  <a:pt x="8" y="402"/>
                </a:lnTo>
                <a:lnTo>
                  <a:pt x="12" y="400"/>
                </a:lnTo>
                <a:lnTo>
                  <a:pt x="18" y="392"/>
                </a:lnTo>
                <a:lnTo>
                  <a:pt x="18" y="388"/>
                </a:lnTo>
                <a:lnTo>
                  <a:pt x="22" y="388"/>
                </a:lnTo>
                <a:lnTo>
                  <a:pt x="26" y="378"/>
                </a:lnTo>
                <a:lnTo>
                  <a:pt x="24" y="370"/>
                </a:lnTo>
                <a:lnTo>
                  <a:pt x="26" y="366"/>
                </a:lnTo>
                <a:lnTo>
                  <a:pt x="24" y="344"/>
                </a:lnTo>
                <a:lnTo>
                  <a:pt x="32" y="336"/>
                </a:lnTo>
                <a:lnTo>
                  <a:pt x="32" y="334"/>
                </a:lnTo>
                <a:lnTo>
                  <a:pt x="36" y="328"/>
                </a:lnTo>
                <a:lnTo>
                  <a:pt x="56" y="308"/>
                </a:lnTo>
                <a:lnTo>
                  <a:pt x="62" y="308"/>
                </a:lnTo>
                <a:lnTo>
                  <a:pt x="60" y="304"/>
                </a:lnTo>
                <a:lnTo>
                  <a:pt x="40" y="284"/>
                </a:lnTo>
                <a:lnTo>
                  <a:pt x="32" y="258"/>
                </a:lnTo>
                <a:lnTo>
                  <a:pt x="22" y="246"/>
                </a:lnTo>
                <a:lnTo>
                  <a:pt x="24" y="240"/>
                </a:lnTo>
                <a:lnTo>
                  <a:pt x="18" y="238"/>
                </a:lnTo>
                <a:lnTo>
                  <a:pt x="16" y="228"/>
                </a:lnTo>
                <a:lnTo>
                  <a:pt x="16" y="222"/>
                </a:lnTo>
                <a:lnTo>
                  <a:pt x="6" y="100"/>
                </a:lnTo>
                <a:lnTo>
                  <a:pt x="44" y="100"/>
                </a:lnTo>
                <a:lnTo>
                  <a:pt x="46" y="108"/>
                </a:lnTo>
                <a:lnTo>
                  <a:pt x="48" y="110"/>
                </a:lnTo>
                <a:lnTo>
                  <a:pt x="54" y="110"/>
                </a:lnTo>
                <a:lnTo>
                  <a:pt x="60" y="108"/>
                </a:lnTo>
                <a:lnTo>
                  <a:pt x="62" y="102"/>
                </a:lnTo>
                <a:lnTo>
                  <a:pt x="66" y="98"/>
                </a:lnTo>
                <a:lnTo>
                  <a:pt x="68" y="90"/>
                </a:lnTo>
                <a:lnTo>
                  <a:pt x="68" y="20"/>
                </a:lnTo>
                <a:lnTo>
                  <a:pt x="68" y="2"/>
                </a:lnTo>
                <a:lnTo>
                  <a:pt x="170" y="0"/>
                </a:lnTo>
                <a:lnTo>
                  <a:pt x="202" y="2"/>
                </a:lnTo>
                <a:lnTo>
                  <a:pt x="312" y="0"/>
                </a:lnTo>
                <a:lnTo>
                  <a:pt x="362" y="0"/>
                </a:lnTo>
                <a:lnTo>
                  <a:pt x="428" y="0"/>
                </a:lnTo>
                <a:lnTo>
                  <a:pt x="514" y="0"/>
                </a:lnTo>
                <a:lnTo>
                  <a:pt x="514" y="112"/>
                </a:lnTo>
                <a:lnTo>
                  <a:pt x="514" y="228"/>
                </a:lnTo>
                <a:lnTo>
                  <a:pt x="514" y="272"/>
                </a:lnTo>
                <a:lnTo>
                  <a:pt x="514" y="362"/>
                </a:lnTo>
                <a:lnTo>
                  <a:pt x="514" y="424"/>
                </a:lnTo>
                <a:lnTo>
                  <a:pt x="514" y="472"/>
                </a:lnTo>
                <a:lnTo>
                  <a:pt x="514" y="512"/>
                </a:lnTo>
                <a:lnTo>
                  <a:pt x="514" y="632"/>
                </a:lnTo>
                <a:lnTo>
                  <a:pt x="388" y="632"/>
                </a:lnTo>
                <a:lnTo>
                  <a:pt x="330" y="632"/>
                </a:lnTo>
                <a:lnTo>
                  <a:pt x="306" y="62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48135" name="Freeform 11"/>
          <p:cNvSpPr>
            <a:spLocks/>
          </p:cNvSpPr>
          <p:nvPr/>
        </p:nvSpPr>
        <p:spPr bwMode="auto">
          <a:xfrm>
            <a:off x="533400" y="2833688"/>
            <a:ext cx="1452563" cy="1684337"/>
          </a:xfrm>
          <a:custGeom>
            <a:avLst/>
            <a:gdLst>
              <a:gd name="T0" fmla="*/ 2147483647 w 916"/>
              <a:gd name="T1" fmla="*/ 2147483647 h 1060"/>
              <a:gd name="T2" fmla="*/ 2147483647 w 916"/>
              <a:gd name="T3" fmla="*/ 2147483647 h 1060"/>
              <a:gd name="T4" fmla="*/ 2147483647 w 916"/>
              <a:gd name="T5" fmla="*/ 2147483647 h 1060"/>
              <a:gd name="T6" fmla="*/ 2147483647 w 916"/>
              <a:gd name="T7" fmla="*/ 2147483647 h 1060"/>
              <a:gd name="T8" fmla="*/ 2147483647 w 916"/>
              <a:gd name="T9" fmla="*/ 2147483647 h 1060"/>
              <a:gd name="T10" fmla="*/ 2147483647 w 916"/>
              <a:gd name="T11" fmla="*/ 2147483647 h 1060"/>
              <a:gd name="T12" fmla="*/ 2147483647 w 916"/>
              <a:gd name="T13" fmla="*/ 2147483647 h 1060"/>
              <a:gd name="T14" fmla="*/ 2147483647 w 916"/>
              <a:gd name="T15" fmla="*/ 2147483647 h 1060"/>
              <a:gd name="T16" fmla="*/ 2147483647 w 916"/>
              <a:gd name="T17" fmla="*/ 2147483647 h 1060"/>
              <a:gd name="T18" fmla="*/ 2147483647 w 916"/>
              <a:gd name="T19" fmla="*/ 2147483647 h 1060"/>
              <a:gd name="T20" fmla="*/ 2147483647 w 916"/>
              <a:gd name="T21" fmla="*/ 2147483647 h 1060"/>
              <a:gd name="T22" fmla="*/ 2147483647 w 916"/>
              <a:gd name="T23" fmla="*/ 2147483647 h 1060"/>
              <a:gd name="T24" fmla="*/ 2147483647 w 916"/>
              <a:gd name="T25" fmla="*/ 2147483647 h 1060"/>
              <a:gd name="T26" fmla="*/ 2147483647 w 916"/>
              <a:gd name="T27" fmla="*/ 2147483647 h 1060"/>
              <a:gd name="T28" fmla="*/ 2147483647 w 916"/>
              <a:gd name="T29" fmla="*/ 2147483647 h 1060"/>
              <a:gd name="T30" fmla="*/ 2147483647 w 916"/>
              <a:gd name="T31" fmla="*/ 2147483647 h 1060"/>
              <a:gd name="T32" fmla="*/ 2147483647 w 916"/>
              <a:gd name="T33" fmla="*/ 2147483647 h 1060"/>
              <a:gd name="T34" fmla="*/ 2147483647 w 916"/>
              <a:gd name="T35" fmla="*/ 2147483647 h 1060"/>
              <a:gd name="T36" fmla="*/ 2147483647 w 916"/>
              <a:gd name="T37" fmla="*/ 2147483647 h 1060"/>
              <a:gd name="T38" fmla="*/ 2147483647 w 916"/>
              <a:gd name="T39" fmla="*/ 2147483647 h 1060"/>
              <a:gd name="T40" fmla="*/ 2147483647 w 916"/>
              <a:gd name="T41" fmla="*/ 2147483647 h 1060"/>
              <a:gd name="T42" fmla="*/ 2147483647 w 916"/>
              <a:gd name="T43" fmla="*/ 2147483647 h 1060"/>
              <a:gd name="T44" fmla="*/ 2147483647 w 916"/>
              <a:gd name="T45" fmla="*/ 2147483647 h 1060"/>
              <a:gd name="T46" fmla="*/ 2147483647 w 916"/>
              <a:gd name="T47" fmla="*/ 2147483647 h 1060"/>
              <a:gd name="T48" fmla="*/ 2147483647 w 916"/>
              <a:gd name="T49" fmla="*/ 2147483647 h 1060"/>
              <a:gd name="T50" fmla="*/ 2147483647 w 916"/>
              <a:gd name="T51" fmla="*/ 2147483647 h 1060"/>
              <a:gd name="T52" fmla="*/ 2147483647 w 916"/>
              <a:gd name="T53" fmla="*/ 2147483647 h 1060"/>
              <a:gd name="T54" fmla="*/ 2147483647 w 916"/>
              <a:gd name="T55" fmla="*/ 2147483647 h 1060"/>
              <a:gd name="T56" fmla="*/ 2147483647 w 916"/>
              <a:gd name="T57" fmla="*/ 2147483647 h 1060"/>
              <a:gd name="T58" fmla="*/ 2147483647 w 916"/>
              <a:gd name="T59" fmla="*/ 2147483647 h 1060"/>
              <a:gd name="T60" fmla="*/ 2147483647 w 916"/>
              <a:gd name="T61" fmla="*/ 2147483647 h 1060"/>
              <a:gd name="T62" fmla="*/ 2147483647 w 916"/>
              <a:gd name="T63" fmla="*/ 2147483647 h 1060"/>
              <a:gd name="T64" fmla="*/ 2147483647 w 916"/>
              <a:gd name="T65" fmla="*/ 2147483647 h 1060"/>
              <a:gd name="T66" fmla="*/ 2147483647 w 916"/>
              <a:gd name="T67" fmla="*/ 2147483647 h 1060"/>
              <a:gd name="T68" fmla="*/ 2147483647 w 916"/>
              <a:gd name="T69" fmla="*/ 2147483647 h 1060"/>
              <a:gd name="T70" fmla="*/ 2147483647 w 916"/>
              <a:gd name="T71" fmla="*/ 2147483647 h 1060"/>
              <a:gd name="T72" fmla="*/ 2147483647 w 916"/>
              <a:gd name="T73" fmla="*/ 2147483647 h 1060"/>
              <a:gd name="T74" fmla="*/ 2147483647 w 916"/>
              <a:gd name="T75" fmla="*/ 2147483647 h 1060"/>
              <a:gd name="T76" fmla="*/ 2147483647 w 916"/>
              <a:gd name="T77" fmla="*/ 2147483647 h 1060"/>
              <a:gd name="T78" fmla="*/ 2147483647 w 916"/>
              <a:gd name="T79" fmla="*/ 2147483647 h 1060"/>
              <a:gd name="T80" fmla="*/ 2147483647 w 916"/>
              <a:gd name="T81" fmla="*/ 2147483647 h 1060"/>
              <a:gd name="T82" fmla="*/ 2147483647 w 916"/>
              <a:gd name="T83" fmla="*/ 2147483647 h 1060"/>
              <a:gd name="T84" fmla="*/ 2147483647 w 916"/>
              <a:gd name="T85" fmla="*/ 2147483647 h 1060"/>
              <a:gd name="T86" fmla="*/ 2147483647 w 916"/>
              <a:gd name="T87" fmla="*/ 2147483647 h 1060"/>
              <a:gd name="T88" fmla="*/ 2147483647 w 916"/>
              <a:gd name="T89" fmla="*/ 2147483647 h 1060"/>
              <a:gd name="T90" fmla="*/ 2147483647 w 916"/>
              <a:gd name="T91" fmla="*/ 2147483647 h 1060"/>
              <a:gd name="T92" fmla="*/ 2147483647 w 916"/>
              <a:gd name="T93" fmla="*/ 2147483647 h 1060"/>
              <a:gd name="T94" fmla="*/ 2147483647 w 916"/>
              <a:gd name="T95" fmla="*/ 2147483647 h 1060"/>
              <a:gd name="T96" fmla="*/ 2147483647 w 916"/>
              <a:gd name="T97" fmla="*/ 2147483647 h 1060"/>
              <a:gd name="T98" fmla="*/ 2147483647 w 916"/>
              <a:gd name="T99" fmla="*/ 2147483647 h 1060"/>
              <a:gd name="T100" fmla="*/ 2147483647 w 916"/>
              <a:gd name="T101" fmla="*/ 2147483647 h 1060"/>
              <a:gd name="T102" fmla="*/ 2147483647 w 916"/>
              <a:gd name="T103" fmla="*/ 2147483647 h 1060"/>
              <a:gd name="T104" fmla="*/ 2147483647 w 916"/>
              <a:gd name="T105" fmla="*/ 2147483647 h 1060"/>
              <a:gd name="T106" fmla="*/ 2147483647 w 916"/>
              <a:gd name="T107" fmla="*/ 2147483647 h 1060"/>
              <a:gd name="T108" fmla="*/ 2147483647 w 916"/>
              <a:gd name="T109" fmla="*/ 2147483647 h 1060"/>
              <a:gd name="T110" fmla="*/ 2147483647 w 916"/>
              <a:gd name="T111" fmla="*/ 2147483647 h 1060"/>
              <a:gd name="T112" fmla="*/ 2147483647 w 916"/>
              <a:gd name="T113" fmla="*/ 2147483647 h 10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16"/>
              <a:gd name="T172" fmla="*/ 0 h 1060"/>
              <a:gd name="T173" fmla="*/ 916 w 916"/>
              <a:gd name="T174" fmla="*/ 1060 h 10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16" h="1060">
                <a:moveTo>
                  <a:pt x="778" y="692"/>
                </a:moveTo>
                <a:lnTo>
                  <a:pt x="756" y="672"/>
                </a:lnTo>
                <a:lnTo>
                  <a:pt x="642" y="562"/>
                </a:lnTo>
                <a:lnTo>
                  <a:pt x="582" y="508"/>
                </a:lnTo>
                <a:lnTo>
                  <a:pt x="532" y="462"/>
                </a:lnTo>
                <a:lnTo>
                  <a:pt x="468" y="406"/>
                </a:lnTo>
                <a:lnTo>
                  <a:pt x="450" y="390"/>
                </a:lnTo>
                <a:lnTo>
                  <a:pt x="428" y="372"/>
                </a:lnTo>
                <a:lnTo>
                  <a:pt x="402" y="348"/>
                </a:lnTo>
                <a:lnTo>
                  <a:pt x="390" y="338"/>
                </a:lnTo>
                <a:lnTo>
                  <a:pt x="390" y="330"/>
                </a:lnTo>
                <a:lnTo>
                  <a:pt x="390" y="324"/>
                </a:lnTo>
                <a:lnTo>
                  <a:pt x="390" y="320"/>
                </a:lnTo>
                <a:lnTo>
                  <a:pt x="390" y="302"/>
                </a:lnTo>
                <a:lnTo>
                  <a:pt x="390" y="288"/>
                </a:lnTo>
                <a:lnTo>
                  <a:pt x="388" y="258"/>
                </a:lnTo>
                <a:lnTo>
                  <a:pt x="390" y="92"/>
                </a:lnTo>
                <a:lnTo>
                  <a:pt x="390" y="0"/>
                </a:lnTo>
                <a:lnTo>
                  <a:pt x="310" y="0"/>
                </a:lnTo>
                <a:lnTo>
                  <a:pt x="258" y="2"/>
                </a:lnTo>
                <a:lnTo>
                  <a:pt x="184" y="2"/>
                </a:lnTo>
                <a:lnTo>
                  <a:pt x="100" y="2"/>
                </a:lnTo>
                <a:lnTo>
                  <a:pt x="74" y="2"/>
                </a:lnTo>
                <a:lnTo>
                  <a:pt x="48" y="2"/>
                </a:lnTo>
                <a:lnTo>
                  <a:pt x="16" y="2"/>
                </a:lnTo>
                <a:lnTo>
                  <a:pt x="14" y="14"/>
                </a:lnTo>
                <a:lnTo>
                  <a:pt x="12" y="20"/>
                </a:lnTo>
                <a:lnTo>
                  <a:pt x="14" y="24"/>
                </a:lnTo>
                <a:lnTo>
                  <a:pt x="20" y="30"/>
                </a:lnTo>
                <a:lnTo>
                  <a:pt x="22" y="34"/>
                </a:lnTo>
                <a:lnTo>
                  <a:pt x="24" y="44"/>
                </a:lnTo>
                <a:lnTo>
                  <a:pt x="30" y="54"/>
                </a:lnTo>
                <a:lnTo>
                  <a:pt x="26" y="54"/>
                </a:lnTo>
                <a:lnTo>
                  <a:pt x="30" y="64"/>
                </a:lnTo>
                <a:lnTo>
                  <a:pt x="28" y="70"/>
                </a:lnTo>
                <a:lnTo>
                  <a:pt x="24" y="84"/>
                </a:lnTo>
                <a:lnTo>
                  <a:pt x="24" y="92"/>
                </a:lnTo>
                <a:lnTo>
                  <a:pt x="22" y="92"/>
                </a:lnTo>
                <a:lnTo>
                  <a:pt x="20" y="96"/>
                </a:lnTo>
                <a:lnTo>
                  <a:pt x="24" y="110"/>
                </a:lnTo>
                <a:lnTo>
                  <a:pt x="4" y="156"/>
                </a:lnTo>
                <a:lnTo>
                  <a:pt x="0" y="168"/>
                </a:lnTo>
                <a:lnTo>
                  <a:pt x="0" y="176"/>
                </a:lnTo>
                <a:lnTo>
                  <a:pt x="2" y="180"/>
                </a:lnTo>
                <a:lnTo>
                  <a:pt x="4" y="184"/>
                </a:lnTo>
                <a:lnTo>
                  <a:pt x="2" y="192"/>
                </a:lnTo>
                <a:lnTo>
                  <a:pt x="4" y="194"/>
                </a:lnTo>
                <a:lnTo>
                  <a:pt x="20" y="208"/>
                </a:lnTo>
                <a:lnTo>
                  <a:pt x="26" y="212"/>
                </a:lnTo>
                <a:lnTo>
                  <a:pt x="28" y="220"/>
                </a:lnTo>
                <a:lnTo>
                  <a:pt x="34" y="226"/>
                </a:lnTo>
                <a:lnTo>
                  <a:pt x="40" y="236"/>
                </a:lnTo>
                <a:lnTo>
                  <a:pt x="44" y="240"/>
                </a:lnTo>
                <a:lnTo>
                  <a:pt x="52" y="248"/>
                </a:lnTo>
                <a:lnTo>
                  <a:pt x="52" y="254"/>
                </a:lnTo>
                <a:lnTo>
                  <a:pt x="54" y="260"/>
                </a:lnTo>
                <a:lnTo>
                  <a:pt x="56" y="276"/>
                </a:lnTo>
                <a:lnTo>
                  <a:pt x="52" y="282"/>
                </a:lnTo>
                <a:lnTo>
                  <a:pt x="50" y="290"/>
                </a:lnTo>
                <a:lnTo>
                  <a:pt x="50" y="300"/>
                </a:lnTo>
                <a:lnTo>
                  <a:pt x="52" y="308"/>
                </a:lnTo>
                <a:lnTo>
                  <a:pt x="58" y="320"/>
                </a:lnTo>
                <a:lnTo>
                  <a:pt x="62" y="330"/>
                </a:lnTo>
                <a:lnTo>
                  <a:pt x="60" y="342"/>
                </a:lnTo>
                <a:lnTo>
                  <a:pt x="60" y="346"/>
                </a:lnTo>
                <a:lnTo>
                  <a:pt x="66" y="352"/>
                </a:lnTo>
                <a:lnTo>
                  <a:pt x="72" y="358"/>
                </a:lnTo>
                <a:lnTo>
                  <a:pt x="80" y="366"/>
                </a:lnTo>
                <a:lnTo>
                  <a:pt x="82" y="368"/>
                </a:lnTo>
                <a:lnTo>
                  <a:pt x="86" y="370"/>
                </a:lnTo>
                <a:lnTo>
                  <a:pt x="90" y="376"/>
                </a:lnTo>
                <a:lnTo>
                  <a:pt x="98" y="388"/>
                </a:lnTo>
                <a:lnTo>
                  <a:pt x="104" y="392"/>
                </a:lnTo>
                <a:lnTo>
                  <a:pt x="116" y="400"/>
                </a:lnTo>
                <a:lnTo>
                  <a:pt x="120" y="412"/>
                </a:lnTo>
                <a:lnTo>
                  <a:pt x="124" y="412"/>
                </a:lnTo>
                <a:lnTo>
                  <a:pt x="128" y="416"/>
                </a:lnTo>
                <a:lnTo>
                  <a:pt x="130" y="420"/>
                </a:lnTo>
                <a:lnTo>
                  <a:pt x="134" y="428"/>
                </a:lnTo>
                <a:lnTo>
                  <a:pt x="130" y="428"/>
                </a:lnTo>
                <a:lnTo>
                  <a:pt x="128" y="424"/>
                </a:lnTo>
                <a:lnTo>
                  <a:pt x="126" y="426"/>
                </a:lnTo>
                <a:lnTo>
                  <a:pt x="128" y="430"/>
                </a:lnTo>
                <a:lnTo>
                  <a:pt x="124" y="448"/>
                </a:lnTo>
                <a:lnTo>
                  <a:pt x="126" y="450"/>
                </a:lnTo>
                <a:lnTo>
                  <a:pt x="130" y="448"/>
                </a:lnTo>
                <a:lnTo>
                  <a:pt x="130" y="444"/>
                </a:lnTo>
                <a:lnTo>
                  <a:pt x="132" y="442"/>
                </a:lnTo>
                <a:lnTo>
                  <a:pt x="134" y="446"/>
                </a:lnTo>
                <a:lnTo>
                  <a:pt x="138" y="446"/>
                </a:lnTo>
                <a:lnTo>
                  <a:pt x="142" y="450"/>
                </a:lnTo>
                <a:lnTo>
                  <a:pt x="144" y="454"/>
                </a:lnTo>
                <a:lnTo>
                  <a:pt x="148" y="456"/>
                </a:lnTo>
                <a:lnTo>
                  <a:pt x="154" y="460"/>
                </a:lnTo>
                <a:lnTo>
                  <a:pt x="156" y="458"/>
                </a:lnTo>
                <a:lnTo>
                  <a:pt x="162" y="464"/>
                </a:lnTo>
                <a:lnTo>
                  <a:pt x="168" y="468"/>
                </a:lnTo>
                <a:lnTo>
                  <a:pt x="172" y="468"/>
                </a:lnTo>
                <a:lnTo>
                  <a:pt x="170" y="462"/>
                </a:lnTo>
                <a:lnTo>
                  <a:pt x="172" y="462"/>
                </a:lnTo>
                <a:lnTo>
                  <a:pt x="174" y="464"/>
                </a:lnTo>
                <a:lnTo>
                  <a:pt x="176" y="464"/>
                </a:lnTo>
                <a:lnTo>
                  <a:pt x="172" y="458"/>
                </a:lnTo>
                <a:lnTo>
                  <a:pt x="172" y="452"/>
                </a:lnTo>
                <a:lnTo>
                  <a:pt x="172" y="448"/>
                </a:lnTo>
                <a:lnTo>
                  <a:pt x="168" y="446"/>
                </a:lnTo>
                <a:lnTo>
                  <a:pt x="172" y="436"/>
                </a:lnTo>
                <a:lnTo>
                  <a:pt x="168" y="434"/>
                </a:lnTo>
                <a:lnTo>
                  <a:pt x="172" y="436"/>
                </a:lnTo>
                <a:lnTo>
                  <a:pt x="176" y="430"/>
                </a:lnTo>
                <a:lnTo>
                  <a:pt x="180" y="430"/>
                </a:lnTo>
                <a:lnTo>
                  <a:pt x="190" y="434"/>
                </a:lnTo>
                <a:lnTo>
                  <a:pt x="190" y="438"/>
                </a:lnTo>
                <a:lnTo>
                  <a:pt x="192" y="438"/>
                </a:lnTo>
                <a:lnTo>
                  <a:pt x="196" y="440"/>
                </a:lnTo>
                <a:lnTo>
                  <a:pt x="200" y="444"/>
                </a:lnTo>
                <a:lnTo>
                  <a:pt x="198" y="444"/>
                </a:lnTo>
                <a:lnTo>
                  <a:pt x="192" y="444"/>
                </a:lnTo>
                <a:lnTo>
                  <a:pt x="188" y="448"/>
                </a:lnTo>
                <a:lnTo>
                  <a:pt x="182" y="448"/>
                </a:lnTo>
                <a:lnTo>
                  <a:pt x="178" y="454"/>
                </a:lnTo>
                <a:lnTo>
                  <a:pt x="188" y="462"/>
                </a:lnTo>
                <a:lnTo>
                  <a:pt x="188" y="464"/>
                </a:lnTo>
                <a:lnTo>
                  <a:pt x="188" y="472"/>
                </a:lnTo>
                <a:lnTo>
                  <a:pt x="190" y="476"/>
                </a:lnTo>
                <a:lnTo>
                  <a:pt x="200" y="484"/>
                </a:lnTo>
                <a:lnTo>
                  <a:pt x="204" y="496"/>
                </a:lnTo>
                <a:lnTo>
                  <a:pt x="206" y="502"/>
                </a:lnTo>
                <a:lnTo>
                  <a:pt x="216" y="508"/>
                </a:lnTo>
                <a:lnTo>
                  <a:pt x="214" y="510"/>
                </a:lnTo>
                <a:lnTo>
                  <a:pt x="212" y="510"/>
                </a:lnTo>
                <a:lnTo>
                  <a:pt x="208" y="510"/>
                </a:lnTo>
                <a:lnTo>
                  <a:pt x="208" y="508"/>
                </a:lnTo>
                <a:lnTo>
                  <a:pt x="202" y="504"/>
                </a:lnTo>
                <a:lnTo>
                  <a:pt x="196" y="500"/>
                </a:lnTo>
                <a:lnTo>
                  <a:pt x="190" y="496"/>
                </a:lnTo>
                <a:lnTo>
                  <a:pt x="182" y="492"/>
                </a:lnTo>
                <a:lnTo>
                  <a:pt x="182" y="488"/>
                </a:lnTo>
                <a:lnTo>
                  <a:pt x="180" y="484"/>
                </a:lnTo>
                <a:lnTo>
                  <a:pt x="184" y="478"/>
                </a:lnTo>
                <a:lnTo>
                  <a:pt x="182" y="476"/>
                </a:lnTo>
                <a:lnTo>
                  <a:pt x="182" y="472"/>
                </a:lnTo>
                <a:lnTo>
                  <a:pt x="178" y="472"/>
                </a:lnTo>
                <a:lnTo>
                  <a:pt x="176" y="472"/>
                </a:lnTo>
                <a:lnTo>
                  <a:pt x="172" y="472"/>
                </a:lnTo>
                <a:lnTo>
                  <a:pt x="168" y="474"/>
                </a:lnTo>
                <a:lnTo>
                  <a:pt x="172" y="484"/>
                </a:lnTo>
                <a:lnTo>
                  <a:pt x="170" y="488"/>
                </a:lnTo>
                <a:lnTo>
                  <a:pt x="172" y="492"/>
                </a:lnTo>
                <a:lnTo>
                  <a:pt x="168" y="494"/>
                </a:lnTo>
                <a:lnTo>
                  <a:pt x="170" y="504"/>
                </a:lnTo>
                <a:lnTo>
                  <a:pt x="174" y="504"/>
                </a:lnTo>
                <a:lnTo>
                  <a:pt x="176" y="508"/>
                </a:lnTo>
                <a:lnTo>
                  <a:pt x="176" y="516"/>
                </a:lnTo>
                <a:lnTo>
                  <a:pt x="180" y="516"/>
                </a:lnTo>
                <a:lnTo>
                  <a:pt x="180" y="522"/>
                </a:lnTo>
                <a:lnTo>
                  <a:pt x="178" y="532"/>
                </a:lnTo>
                <a:lnTo>
                  <a:pt x="180" y="536"/>
                </a:lnTo>
                <a:lnTo>
                  <a:pt x="182" y="540"/>
                </a:lnTo>
                <a:lnTo>
                  <a:pt x="186" y="546"/>
                </a:lnTo>
                <a:lnTo>
                  <a:pt x="186" y="548"/>
                </a:lnTo>
                <a:lnTo>
                  <a:pt x="190" y="548"/>
                </a:lnTo>
                <a:lnTo>
                  <a:pt x="194" y="556"/>
                </a:lnTo>
                <a:lnTo>
                  <a:pt x="204" y="564"/>
                </a:lnTo>
                <a:lnTo>
                  <a:pt x="210" y="566"/>
                </a:lnTo>
                <a:lnTo>
                  <a:pt x="214" y="564"/>
                </a:lnTo>
                <a:lnTo>
                  <a:pt x="220" y="566"/>
                </a:lnTo>
                <a:lnTo>
                  <a:pt x="220" y="564"/>
                </a:lnTo>
                <a:lnTo>
                  <a:pt x="228" y="568"/>
                </a:lnTo>
                <a:lnTo>
                  <a:pt x="234" y="576"/>
                </a:lnTo>
                <a:lnTo>
                  <a:pt x="234" y="588"/>
                </a:lnTo>
                <a:lnTo>
                  <a:pt x="232" y="600"/>
                </a:lnTo>
                <a:lnTo>
                  <a:pt x="222" y="602"/>
                </a:lnTo>
                <a:lnTo>
                  <a:pt x="218" y="608"/>
                </a:lnTo>
                <a:lnTo>
                  <a:pt x="218" y="614"/>
                </a:lnTo>
                <a:lnTo>
                  <a:pt x="222" y="622"/>
                </a:lnTo>
                <a:lnTo>
                  <a:pt x="228" y="642"/>
                </a:lnTo>
                <a:lnTo>
                  <a:pt x="232" y="646"/>
                </a:lnTo>
                <a:lnTo>
                  <a:pt x="240" y="650"/>
                </a:lnTo>
                <a:lnTo>
                  <a:pt x="246" y="656"/>
                </a:lnTo>
                <a:lnTo>
                  <a:pt x="260" y="676"/>
                </a:lnTo>
                <a:lnTo>
                  <a:pt x="262" y="682"/>
                </a:lnTo>
                <a:lnTo>
                  <a:pt x="276" y="698"/>
                </a:lnTo>
                <a:lnTo>
                  <a:pt x="280" y="706"/>
                </a:lnTo>
                <a:lnTo>
                  <a:pt x="292" y="716"/>
                </a:lnTo>
                <a:lnTo>
                  <a:pt x="304" y="732"/>
                </a:lnTo>
                <a:lnTo>
                  <a:pt x="316" y="734"/>
                </a:lnTo>
                <a:lnTo>
                  <a:pt x="318" y="746"/>
                </a:lnTo>
                <a:lnTo>
                  <a:pt x="314" y="750"/>
                </a:lnTo>
                <a:lnTo>
                  <a:pt x="318" y="760"/>
                </a:lnTo>
                <a:lnTo>
                  <a:pt x="328" y="766"/>
                </a:lnTo>
                <a:lnTo>
                  <a:pt x="336" y="766"/>
                </a:lnTo>
                <a:lnTo>
                  <a:pt x="338" y="772"/>
                </a:lnTo>
                <a:lnTo>
                  <a:pt x="336" y="784"/>
                </a:lnTo>
                <a:lnTo>
                  <a:pt x="336" y="790"/>
                </a:lnTo>
                <a:lnTo>
                  <a:pt x="336" y="792"/>
                </a:lnTo>
                <a:lnTo>
                  <a:pt x="340" y="800"/>
                </a:lnTo>
                <a:lnTo>
                  <a:pt x="338" y="806"/>
                </a:lnTo>
                <a:lnTo>
                  <a:pt x="340" y="814"/>
                </a:lnTo>
                <a:lnTo>
                  <a:pt x="336" y="828"/>
                </a:lnTo>
                <a:lnTo>
                  <a:pt x="336" y="832"/>
                </a:lnTo>
                <a:lnTo>
                  <a:pt x="348" y="836"/>
                </a:lnTo>
                <a:lnTo>
                  <a:pt x="352" y="844"/>
                </a:lnTo>
                <a:lnTo>
                  <a:pt x="396" y="844"/>
                </a:lnTo>
                <a:lnTo>
                  <a:pt x="402" y="848"/>
                </a:lnTo>
                <a:lnTo>
                  <a:pt x="422" y="850"/>
                </a:lnTo>
                <a:lnTo>
                  <a:pt x="428" y="848"/>
                </a:lnTo>
                <a:lnTo>
                  <a:pt x="442" y="852"/>
                </a:lnTo>
                <a:lnTo>
                  <a:pt x="452" y="862"/>
                </a:lnTo>
                <a:lnTo>
                  <a:pt x="460" y="864"/>
                </a:lnTo>
                <a:lnTo>
                  <a:pt x="466" y="880"/>
                </a:lnTo>
                <a:lnTo>
                  <a:pt x="472" y="884"/>
                </a:lnTo>
                <a:lnTo>
                  <a:pt x="486" y="888"/>
                </a:lnTo>
                <a:lnTo>
                  <a:pt x="488" y="890"/>
                </a:lnTo>
                <a:lnTo>
                  <a:pt x="498" y="892"/>
                </a:lnTo>
                <a:lnTo>
                  <a:pt x="500" y="894"/>
                </a:lnTo>
                <a:lnTo>
                  <a:pt x="522" y="892"/>
                </a:lnTo>
                <a:lnTo>
                  <a:pt x="528" y="896"/>
                </a:lnTo>
                <a:lnTo>
                  <a:pt x="536" y="912"/>
                </a:lnTo>
                <a:lnTo>
                  <a:pt x="536" y="916"/>
                </a:lnTo>
                <a:lnTo>
                  <a:pt x="534" y="922"/>
                </a:lnTo>
                <a:lnTo>
                  <a:pt x="546" y="928"/>
                </a:lnTo>
                <a:lnTo>
                  <a:pt x="548" y="922"/>
                </a:lnTo>
                <a:lnTo>
                  <a:pt x="554" y="920"/>
                </a:lnTo>
                <a:lnTo>
                  <a:pt x="562" y="922"/>
                </a:lnTo>
                <a:lnTo>
                  <a:pt x="576" y="934"/>
                </a:lnTo>
                <a:lnTo>
                  <a:pt x="580" y="938"/>
                </a:lnTo>
                <a:lnTo>
                  <a:pt x="584" y="940"/>
                </a:lnTo>
                <a:lnTo>
                  <a:pt x="598" y="954"/>
                </a:lnTo>
                <a:lnTo>
                  <a:pt x="608" y="960"/>
                </a:lnTo>
                <a:lnTo>
                  <a:pt x="620" y="974"/>
                </a:lnTo>
                <a:lnTo>
                  <a:pt x="636" y="1006"/>
                </a:lnTo>
                <a:lnTo>
                  <a:pt x="640" y="1018"/>
                </a:lnTo>
                <a:lnTo>
                  <a:pt x="636" y="1024"/>
                </a:lnTo>
                <a:lnTo>
                  <a:pt x="640" y="1034"/>
                </a:lnTo>
                <a:lnTo>
                  <a:pt x="638" y="1036"/>
                </a:lnTo>
                <a:lnTo>
                  <a:pt x="638" y="1042"/>
                </a:lnTo>
                <a:lnTo>
                  <a:pt x="640" y="1044"/>
                </a:lnTo>
                <a:lnTo>
                  <a:pt x="644" y="1040"/>
                </a:lnTo>
                <a:lnTo>
                  <a:pt x="644" y="1038"/>
                </a:lnTo>
                <a:lnTo>
                  <a:pt x="652" y="1044"/>
                </a:lnTo>
                <a:lnTo>
                  <a:pt x="652" y="1050"/>
                </a:lnTo>
                <a:lnTo>
                  <a:pt x="646" y="1044"/>
                </a:lnTo>
                <a:lnTo>
                  <a:pt x="644" y="1044"/>
                </a:lnTo>
                <a:lnTo>
                  <a:pt x="646" y="1046"/>
                </a:lnTo>
                <a:lnTo>
                  <a:pt x="648" y="1052"/>
                </a:lnTo>
                <a:lnTo>
                  <a:pt x="648" y="1060"/>
                </a:lnTo>
                <a:lnTo>
                  <a:pt x="740" y="1050"/>
                </a:lnTo>
                <a:lnTo>
                  <a:pt x="862" y="1038"/>
                </a:lnTo>
                <a:lnTo>
                  <a:pt x="874" y="1038"/>
                </a:lnTo>
                <a:lnTo>
                  <a:pt x="878" y="1036"/>
                </a:lnTo>
                <a:lnTo>
                  <a:pt x="880" y="1028"/>
                </a:lnTo>
                <a:lnTo>
                  <a:pt x="884" y="1022"/>
                </a:lnTo>
                <a:lnTo>
                  <a:pt x="884" y="1008"/>
                </a:lnTo>
                <a:lnTo>
                  <a:pt x="880" y="1004"/>
                </a:lnTo>
                <a:lnTo>
                  <a:pt x="868" y="1002"/>
                </a:lnTo>
                <a:lnTo>
                  <a:pt x="864" y="1000"/>
                </a:lnTo>
                <a:lnTo>
                  <a:pt x="864" y="994"/>
                </a:lnTo>
                <a:lnTo>
                  <a:pt x="866" y="978"/>
                </a:lnTo>
                <a:lnTo>
                  <a:pt x="860" y="974"/>
                </a:lnTo>
                <a:lnTo>
                  <a:pt x="862" y="968"/>
                </a:lnTo>
                <a:lnTo>
                  <a:pt x="862" y="962"/>
                </a:lnTo>
                <a:lnTo>
                  <a:pt x="866" y="960"/>
                </a:lnTo>
                <a:lnTo>
                  <a:pt x="872" y="952"/>
                </a:lnTo>
                <a:lnTo>
                  <a:pt x="872" y="948"/>
                </a:lnTo>
                <a:lnTo>
                  <a:pt x="876" y="948"/>
                </a:lnTo>
                <a:lnTo>
                  <a:pt x="880" y="938"/>
                </a:lnTo>
                <a:lnTo>
                  <a:pt x="878" y="930"/>
                </a:lnTo>
                <a:lnTo>
                  <a:pt x="880" y="926"/>
                </a:lnTo>
                <a:lnTo>
                  <a:pt x="878" y="904"/>
                </a:lnTo>
                <a:lnTo>
                  <a:pt x="886" y="896"/>
                </a:lnTo>
                <a:lnTo>
                  <a:pt x="886" y="894"/>
                </a:lnTo>
                <a:lnTo>
                  <a:pt x="890" y="888"/>
                </a:lnTo>
                <a:lnTo>
                  <a:pt x="910" y="868"/>
                </a:lnTo>
                <a:lnTo>
                  <a:pt x="916" y="868"/>
                </a:lnTo>
                <a:lnTo>
                  <a:pt x="914" y="864"/>
                </a:lnTo>
                <a:lnTo>
                  <a:pt x="894" y="844"/>
                </a:lnTo>
                <a:lnTo>
                  <a:pt x="886" y="818"/>
                </a:lnTo>
                <a:lnTo>
                  <a:pt x="876" y="806"/>
                </a:lnTo>
                <a:lnTo>
                  <a:pt x="878" y="800"/>
                </a:lnTo>
                <a:lnTo>
                  <a:pt x="872" y="798"/>
                </a:lnTo>
                <a:lnTo>
                  <a:pt x="870" y="788"/>
                </a:lnTo>
                <a:lnTo>
                  <a:pt x="870" y="782"/>
                </a:lnTo>
                <a:lnTo>
                  <a:pt x="778" y="69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776" name="Freeform 12"/>
          <p:cNvSpPr>
            <a:spLocks/>
          </p:cNvSpPr>
          <p:nvPr/>
        </p:nvSpPr>
        <p:spPr bwMode="auto">
          <a:xfrm>
            <a:off x="2700338" y="3008313"/>
            <a:ext cx="996950" cy="714375"/>
          </a:xfrm>
          <a:custGeom>
            <a:avLst/>
            <a:gdLst>
              <a:gd name="T0" fmla="*/ 2147483647 w 626"/>
              <a:gd name="T1" fmla="*/ 2147483647 h 450"/>
              <a:gd name="T2" fmla="*/ 0 w 626"/>
              <a:gd name="T3" fmla="*/ 2147483647 h 450"/>
              <a:gd name="T4" fmla="*/ 0 w 626"/>
              <a:gd name="T5" fmla="*/ 2147483647 h 450"/>
              <a:gd name="T6" fmla="*/ 0 w 626"/>
              <a:gd name="T7" fmla="*/ 2147483647 h 450"/>
              <a:gd name="T8" fmla="*/ 0 w 626"/>
              <a:gd name="T9" fmla="*/ 2147483647 h 450"/>
              <a:gd name="T10" fmla="*/ 2147483647 w 626"/>
              <a:gd name="T11" fmla="*/ 2147483647 h 450"/>
              <a:gd name="T12" fmla="*/ 2147483647 w 626"/>
              <a:gd name="T13" fmla="*/ 2147483647 h 450"/>
              <a:gd name="T14" fmla="*/ 2147483647 w 626"/>
              <a:gd name="T15" fmla="*/ 2147483647 h 450"/>
              <a:gd name="T16" fmla="*/ 2147483647 w 626"/>
              <a:gd name="T17" fmla="*/ 2147483647 h 450"/>
              <a:gd name="T18" fmla="*/ 2147483647 w 626"/>
              <a:gd name="T19" fmla="*/ 2147483647 h 450"/>
              <a:gd name="T20" fmla="*/ 2147483647 w 626"/>
              <a:gd name="T21" fmla="*/ 2147483647 h 450"/>
              <a:gd name="T22" fmla="*/ 2147483647 w 626"/>
              <a:gd name="T23" fmla="*/ 2147483647 h 450"/>
              <a:gd name="T24" fmla="*/ 2147483647 w 626"/>
              <a:gd name="T25" fmla="*/ 2147483647 h 450"/>
              <a:gd name="T26" fmla="*/ 2147483647 w 626"/>
              <a:gd name="T27" fmla="*/ 2147483647 h 450"/>
              <a:gd name="T28" fmla="*/ 2147483647 w 626"/>
              <a:gd name="T29" fmla="*/ 2147483647 h 450"/>
              <a:gd name="T30" fmla="*/ 2147483647 w 626"/>
              <a:gd name="T31" fmla="*/ 2147483647 h 450"/>
              <a:gd name="T32" fmla="*/ 2147483647 w 626"/>
              <a:gd name="T33" fmla="*/ 2147483647 h 450"/>
              <a:gd name="T34" fmla="*/ 2147483647 w 626"/>
              <a:gd name="T35" fmla="*/ 2147483647 h 450"/>
              <a:gd name="T36" fmla="*/ 2147483647 w 626"/>
              <a:gd name="T37" fmla="*/ 2147483647 h 450"/>
              <a:gd name="T38" fmla="*/ 2147483647 w 626"/>
              <a:gd name="T39" fmla="*/ 2147483647 h 450"/>
              <a:gd name="T40" fmla="*/ 2147483647 w 626"/>
              <a:gd name="T41" fmla="*/ 2147483647 h 450"/>
              <a:gd name="T42" fmla="*/ 2147483647 w 626"/>
              <a:gd name="T43" fmla="*/ 2147483647 h 450"/>
              <a:gd name="T44" fmla="*/ 2147483647 w 626"/>
              <a:gd name="T45" fmla="*/ 2147483647 h 450"/>
              <a:gd name="T46" fmla="*/ 2147483647 w 626"/>
              <a:gd name="T47" fmla="*/ 2147483647 h 450"/>
              <a:gd name="T48" fmla="*/ 2147483647 w 626"/>
              <a:gd name="T49" fmla="*/ 2147483647 h 450"/>
              <a:gd name="T50" fmla="*/ 2147483647 w 626"/>
              <a:gd name="T51" fmla="*/ 2147483647 h 450"/>
              <a:gd name="T52" fmla="*/ 2147483647 w 626"/>
              <a:gd name="T53" fmla="*/ 2147483647 h 450"/>
              <a:gd name="T54" fmla="*/ 2147483647 w 626"/>
              <a:gd name="T55" fmla="*/ 2147483647 h 450"/>
              <a:gd name="T56" fmla="*/ 2147483647 w 626"/>
              <a:gd name="T57" fmla="*/ 2147483647 h 450"/>
              <a:gd name="T58" fmla="*/ 2147483647 w 626"/>
              <a:gd name="T59" fmla="*/ 2147483647 h 450"/>
              <a:gd name="T60" fmla="*/ 2147483647 w 626"/>
              <a:gd name="T61" fmla="*/ 2147483647 h 450"/>
              <a:gd name="T62" fmla="*/ 2147483647 w 626"/>
              <a:gd name="T63" fmla="*/ 2147483647 h 450"/>
              <a:gd name="T64" fmla="*/ 2147483647 w 626"/>
              <a:gd name="T65" fmla="*/ 2147483647 h 450"/>
              <a:gd name="T66" fmla="*/ 2147483647 w 626"/>
              <a:gd name="T67" fmla="*/ 2147483647 h 450"/>
              <a:gd name="T68" fmla="*/ 2147483647 w 626"/>
              <a:gd name="T69" fmla="*/ 2147483647 h 450"/>
              <a:gd name="T70" fmla="*/ 2147483647 w 626"/>
              <a:gd name="T71" fmla="*/ 2147483647 h 450"/>
              <a:gd name="T72" fmla="*/ 2147483647 w 626"/>
              <a:gd name="T73" fmla="*/ 2147483647 h 450"/>
              <a:gd name="T74" fmla="*/ 2147483647 w 626"/>
              <a:gd name="T75" fmla="*/ 2147483647 h 450"/>
              <a:gd name="T76" fmla="*/ 2147483647 w 626"/>
              <a:gd name="T77" fmla="*/ 2147483647 h 450"/>
              <a:gd name="T78" fmla="*/ 2147483647 w 626"/>
              <a:gd name="T79" fmla="*/ 2147483647 h 450"/>
              <a:gd name="T80" fmla="*/ 2147483647 w 626"/>
              <a:gd name="T81" fmla="*/ 2147483647 h 450"/>
              <a:gd name="T82" fmla="*/ 2147483647 w 626"/>
              <a:gd name="T83" fmla="*/ 2147483647 h 450"/>
              <a:gd name="T84" fmla="*/ 2147483647 w 626"/>
              <a:gd name="T85" fmla="*/ 2147483647 h 450"/>
              <a:gd name="T86" fmla="*/ 2147483647 w 626"/>
              <a:gd name="T87" fmla="*/ 2147483647 h 450"/>
              <a:gd name="T88" fmla="*/ 2147483647 w 626"/>
              <a:gd name="T89" fmla="*/ 2147483647 h 450"/>
              <a:gd name="T90" fmla="*/ 2147483647 w 626"/>
              <a:gd name="T91" fmla="*/ 2147483647 h 450"/>
              <a:gd name="T92" fmla="*/ 2147483647 w 626"/>
              <a:gd name="T93" fmla="*/ 2147483647 h 450"/>
              <a:gd name="T94" fmla="*/ 2147483647 w 626"/>
              <a:gd name="T95" fmla="*/ 2147483647 h 450"/>
              <a:gd name="T96" fmla="*/ 2147483647 w 626"/>
              <a:gd name="T97" fmla="*/ 2147483647 h 450"/>
              <a:gd name="T98" fmla="*/ 2147483647 w 626"/>
              <a:gd name="T99" fmla="*/ 0 h 450"/>
              <a:gd name="T100" fmla="*/ 2147483647 w 626"/>
              <a:gd name="T101" fmla="*/ 0 h 450"/>
              <a:gd name="T102" fmla="*/ 2147483647 w 626"/>
              <a:gd name="T103" fmla="*/ 2147483647 h 450"/>
              <a:gd name="T104" fmla="*/ 2147483647 w 626"/>
              <a:gd name="T105" fmla="*/ 2147483647 h 450"/>
              <a:gd name="T106" fmla="*/ 2147483647 w 626"/>
              <a:gd name="T107" fmla="*/ 2147483647 h 450"/>
              <a:gd name="T108" fmla="*/ 2147483647 w 626"/>
              <a:gd name="T109" fmla="*/ 2147483647 h 450"/>
              <a:gd name="T110" fmla="*/ 2147483647 w 626"/>
              <a:gd name="T111" fmla="*/ 0 h 450"/>
              <a:gd name="T112" fmla="*/ 2147483647 w 626"/>
              <a:gd name="T113" fmla="*/ 2147483647 h 450"/>
              <a:gd name="T114" fmla="*/ 2147483647 w 626"/>
              <a:gd name="T115" fmla="*/ 0 h 450"/>
              <a:gd name="T116" fmla="*/ 0 w 626"/>
              <a:gd name="T117" fmla="*/ 2147483647 h 450"/>
              <a:gd name="T118" fmla="*/ 0 w 626"/>
              <a:gd name="T119" fmla="*/ 2147483647 h 450"/>
              <a:gd name="T120" fmla="*/ 0 w 626"/>
              <a:gd name="T121" fmla="*/ 2147483647 h 450"/>
              <a:gd name="T122" fmla="*/ 2147483647 w 626"/>
              <a:gd name="T123" fmla="*/ 2147483647 h 4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26"/>
              <a:gd name="T187" fmla="*/ 0 h 450"/>
              <a:gd name="T188" fmla="*/ 626 w 626"/>
              <a:gd name="T189" fmla="*/ 450 h 4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26" h="450">
                <a:moveTo>
                  <a:pt x="2" y="90"/>
                </a:moveTo>
                <a:lnTo>
                  <a:pt x="0" y="154"/>
                </a:lnTo>
                <a:lnTo>
                  <a:pt x="0" y="170"/>
                </a:lnTo>
                <a:lnTo>
                  <a:pt x="0" y="186"/>
                </a:lnTo>
                <a:lnTo>
                  <a:pt x="0" y="282"/>
                </a:lnTo>
                <a:lnTo>
                  <a:pt x="2" y="322"/>
                </a:lnTo>
                <a:lnTo>
                  <a:pt x="2" y="354"/>
                </a:lnTo>
                <a:lnTo>
                  <a:pt x="2" y="378"/>
                </a:lnTo>
                <a:lnTo>
                  <a:pt x="2" y="450"/>
                </a:lnTo>
                <a:lnTo>
                  <a:pt x="60" y="450"/>
                </a:lnTo>
                <a:lnTo>
                  <a:pt x="144" y="450"/>
                </a:lnTo>
                <a:lnTo>
                  <a:pt x="232" y="450"/>
                </a:lnTo>
                <a:lnTo>
                  <a:pt x="274" y="450"/>
                </a:lnTo>
                <a:lnTo>
                  <a:pt x="300" y="450"/>
                </a:lnTo>
                <a:lnTo>
                  <a:pt x="342" y="450"/>
                </a:lnTo>
                <a:lnTo>
                  <a:pt x="450" y="450"/>
                </a:lnTo>
                <a:lnTo>
                  <a:pt x="534" y="450"/>
                </a:lnTo>
                <a:lnTo>
                  <a:pt x="540" y="450"/>
                </a:lnTo>
                <a:lnTo>
                  <a:pt x="552" y="450"/>
                </a:lnTo>
                <a:lnTo>
                  <a:pt x="564" y="450"/>
                </a:lnTo>
                <a:lnTo>
                  <a:pt x="588" y="450"/>
                </a:lnTo>
                <a:lnTo>
                  <a:pt x="606" y="450"/>
                </a:lnTo>
                <a:lnTo>
                  <a:pt x="620" y="450"/>
                </a:lnTo>
                <a:lnTo>
                  <a:pt x="626" y="450"/>
                </a:lnTo>
                <a:lnTo>
                  <a:pt x="626" y="406"/>
                </a:lnTo>
                <a:lnTo>
                  <a:pt x="626" y="378"/>
                </a:lnTo>
                <a:lnTo>
                  <a:pt x="626" y="366"/>
                </a:lnTo>
                <a:lnTo>
                  <a:pt x="626" y="308"/>
                </a:lnTo>
                <a:lnTo>
                  <a:pt x="626" y="306"/>
                </a:lnTo>
                <a:lnTo>
                  <a:pt x="626" y="268"/>
                </a:lnTo>
                <a:lnTo>
                  <a:pt x="626" y="260"/>
                </a:lnTo>
                <a:lnTo>
                  <a:pt x="626" y="220"/>
                </a:lnTo>
                <a:lnTo>
                  <a:pt x="626" y="210"/>
                </a:lnTo>
                <a:lnTo>
                  <a:pt x="626" y="162"/>
                </a:lnTo>
                <a:lnTo>
                  <a:pt x="626" y="160"/>
                </a:lnTo>
                <a:lnTo>
                  <a:pt x="624" y="114"/>
                </a:lnTo>
                <a:lnTo>
                  <a:pt x="626" y="112"/>
                </a:lnTo>
                <a:lnTo>
                  <a:pt x="624" y="74"/>
                </a:lnTo>
                <a:lnTo>
                  <a:pt x="624" y="64"/>
                </a:lnTo>
                <a:lnTo>
                  <a:pt x="624" y="36"/>
                </a:lnTo>
                <a:lnTo>
                  <a:pt x="624" y="34"/>
                </a:lnTo>
                <a:lnTo>
                  <a:pt x="624" y="30"/>
                </a:lnTo>
                <a:lnTo>
                  <a:pt x="624" y="2"/>
                </a:lnTo>
                <a:lnTo>
                  <a:pt x="574" y="2"/>
                </a:lnTo>
                <a:lnTo>
                  <a:pt x="572" y="2"/>
                </a:lnTo>
                <a:lnTo>
                  <a:pt x="508" y="2"/>
                </a:lnTo>
                <a:lnTo>
                  <a:pt x="490" y="2"/>
                </a:lnTo>
                <a:lnTo>
                  <a:pt x="446" y="0"/>
                </a:lnTo>
                <a:lnTo>
                  <a:pt x="366" y="0"/>
                </a:lnTo>
                <a:lnTo>
                  <a:pt x="338" y="2"/>
                </a:lnTo>
                <a:lnTo>
                  <a:pt x="254" y="2"/>
                </a:lnTo>
                <a:lnTo>
                  <a:pt x="244" y="2"/>
                </a:lnTo>
                <a:lnTo>
                  <a:pt x="198" y="0"/>
                </a:lnTo>
                <a:lnTo>
                  <a:pt x="156" y="2"/>
                </a:lnTo>
                <a:lnTo>
                  <a:pt x="102" y="0"/>
                </a:lnTo>
                <a:lnTo>
                  <a:pt x="0" y="4"/>
                </a:lnTo>
                <a:lnTo>
                  <a:pt x="0" y="42"/>
                </a:lnTo>
                <a:lnTo>
                  <a:pt x="2" y="90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37" name="Freeform 13"/>
          <p:cNvSpPr>
            <a:spLocks/>
          </p:cNvSpPr>
          <p:nvPr/>
        </p:nvSpPr>
        <p:spPr bwMode="auto">
          <a:xfrm>
            <a:off x="7708900" y="2817813"/>
            <a:ext cx="274638" cy="185737"/>
          </a:xfrm>
          <a:custGeom>
            <a:avLst/>
            <a:gdLst>
              <a:gd name="T0" fmla="*/ 2147483647 w 172"/>
              <a:gd name="T1" fmla="*/ 2147483647 h 116"/>
              <a:gd name="T2" fmla="*/ 2147483647 w 172"/>
              <a:gd name="T3" fmla="*/ 2147483647 h 116"/>
              <a:gd name="T4" fmla="*/ 2147483647 w 172"/>
              <a:gd name="T5" fmla="*/ 2147483647 h 116"/>
              <a:gd name="T6" fmla="*/ 2147483647 w 172"/>
              <a:gd name="T7" fmla="*/ 0 h 116"/>
              <a:gd name="T8" fmla="*/ 2147483647 w 172"/>
              <a:gd name="T9" fmla="*/ 2147483647 h 116"/>
              <a:gd name="T10" fmla="*/ 2147483647 w 172"/>
              <a:gd name="T11" fmla="*/ 0 h 116"/>
              <a:gd name="T12" fmla="*/ 2147483647 w 172"/>
              <a:gd name="T13" fmla="*/ 0 h 116"/>
              <a:gd name="T14" fmla="*/ 2147483647 w 172"/>
              <a:gd name="T15" fmla="*/ 0 h 116"/>
              <a:gd name="T16" fmla="*/ 2147483647 w 172"/>
              <a:gd name="T17" fmla="*/ 2147483647 h 116"/>
              <a:gd name="T18" fmla="*/ 2147483647 w 172"/>
              <a:gd name="T19" fmla="*/ 2147483647 h 116"/>
              <a:gd name="T20" fmla="*/ 2147483647 w 172"/>
              <a:gd name="T21" fmla="*/ 0 h 116"/>
              <a:gd name="T22" fmla="*/ 2147483647 w 172"/>
              <a:gd name="T23" fmla="*/ 0 h 116"/>
              <a:gd name="T24" fmla="*/ 2147483647 w 172"/>
              <a:gd name="T25" fmla="*/ 0 h 116"/>
              <a:gd name="T26" fmla="*/ 2147483647 w 172"/>
              <a:gd name="T27" fmla="*/ 0 h 116"/>
              <a:gd name="T28" fmla="*/ 2147483647 w 172"/>
              <a:gd name="T29" fmla="*/ 2147483647 h 116"/>
              <a:gd name="T30" fmla="*/ 2147483647 w 172"/>
              <a:gd name="T31" fmla="*/ 2147483647 h 116"/>
              <a:gd name="T32" fmla="*/ 2147483647 w 172"/>
              <a:gd name="T33" fmla="*/ 2147483647 h 116"/>
              <a:gd name="T34" fmla="*/ 2147483647 w 172"/>
              <a:gd name="T35" fmla="*/ 2147483647 h 116"/>
              <a:gd name="T36" fmla="*/ 2147483647 w 172"/>
              <a:gd name="T37" fmla="*/ 2147483647 h 116"/>
              <a:gd name="T38" fmla="*/ 2147483647 w 172"/>
              <a:gd name="T39" fmla="*/ 2147483647 h 116"/>
              <a:gd name="T40" fmla="*/ 0 w 172"/>
              <a:gd name="T41" fmla="*/ 2147483647 h 116"/>
              <a:gd name="T42" fmla="*/ 2147483647 w 172"/>
              <a:gd name="T43" fmla="*/ 2147483647 h 116"/>
              <a:gd name="T44" fmla="*/ 2147483647 w 172"/>
              <a:gd name="T45" fmla="*/ 2147483647 h 116"/>
              <a:gd name="T46" fmla="*/ 2147483647 w 172"/>
              <a:gd name="T47" fmla="*/ 2147483647 h 116"/>
              <a:gd name="T48" fmla="*/ 2147483647 w 172"/>
              <a:gd name="T49" fmla="*/ 2147483647 h 116"/>
              <a:gd name="T50" fmla="*/ 2147483647 w 172"/>
              <a:gd name="T51" fmla="*/ 2147483647 h 116"/>
              <a:gd name="T52" fmla="*/ 2147483647 w 172"/>
              <a:gd name="T53" fmla="*/ 2147483647 h 116"/>
              <a:gd name="T54" fmla="*/ 2147483647 w 172"/>
              <a:gd name="T55" fmla="*/ 2147483647 h 116"/>
              <a:gd name="T56" fmla="*/ 2147483647 w 172"/>
              <a:gd name="T57" fmla="*/ 2147483647 h 116"/>
              <a:gd name="T58" fmla="*/ 2147483647 w 172"/>
              <a:gd name="T59" fmla="*/ 2147483647 h 116"/>
              <a:gd name="T60" fmla="*/ 2147483647 w 172"/>
              <a:gd name="T61" fmla="*/ 2147483647 h 116"/>
              <a:gd name="T62" fmla="*/ 2147483647 w 172"/>
              <a:gd name="T63" fmla="*/ 2147483647 h 116"/>
              <a:gd name="T64" fmla="*/ 2147483647 w 172"/>
              <a:gd name="T65" fmla="*/ 2147483647 h 116"/>
              <a:gd name="T66" fmla="*/ 2147483647 w 172"/>
              <a:gd name="T67" fmla="*/ 2147483647 h 116"/>
              <a:gd name="T68" fmla="*/ 2147483647 w 172"/>
              <a:gd name="T69" fmla="*/ 2147483647 h 116"/>
              <a:gd name="T70" fmla="*/ 2147483647 w 172"/>
              <a:gd name="T71" fmla="*/ 2147483647 h 116"/>
              <a:gd name="T72" fmla="*/ 2147483647 w 172"/>
              <a:gd name="T73" fmla="*/ 2147483647 h 116"/>
              <a:gd name="T74" fmla="*/ 2147483647 w 172"/>
              <a:gd name="T75" fmla="*/ 2147483647 h 116"/>
              <a:gd name="T76" fmla="*/ 2147483647 w 172"/>
              <a:gd name="T77" fmla="*/ 2147483647 h 116"/>
              <a:gd name="T78" fmla="*/ 2147483647 w 172"/>
              <a:gd name="T79" fmla="*/ 2147483647 h 116"/>
              <a:gd name="T80" fmla="*/ 2147483647 w 172"/>
              <a:gd name="T81" fmla="*/ 2147483647 h 116"/>
              <a:gd name="T82" fmla="*/ 2147483647 w 172"/>
              <a:gd name="T83" fmla="*/ 2147483647 h 116"/>
              <a:gd name="T84" fmla="*/ 2147483647 w 172"/>
              <a:gd name="T85" fmla="*/ 2147483647 h 116"/>
              <a:gd name="T86" fmla="*/ 2147483647 w 172"/>
              <a:gd name="T87" fmla="*/ 2147483647 h 116"/>
              <a:gd name="T88" fmla="*/ 2147483647 w 172"/>
              <a:gd name="T89" fmla="*/ 2147483647 h 116"/>
              <a:gd name="T90" fmla="*/ 2147483647 w 172"/>
              <a:gd name="T91" fmla="*/ 2147483647 h 116"/>
              <a:gd name="T92" fmla="*/ 2147483647 w 172"/>
              <a:gd name="T93" fmla="*/ 2147483647 h 116"/>
              <a:gd name="T94" fmla="*/ 2147483647 w 172"/>
              <a:gd name="T95" fmla="*/ 2147483647 h 116"/>
              <a:gd name="T96" fmla="*/ 2147483647 w 172"/>
              <a:gd name="T97" fmla="*/ 2147483647 h 116"/>
              <a:gd name="T98" fmla="*/ 2147483647 w 172"/>
              <a:gd name="T99" fmla="*/ 2147483647 h 11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2"/>
              <a:gd name="T151" fmla="*/ 0 h 116"/>
              <a:gd name="T152" fmla="*/ 172 w 172"/>
              <a:gd name="T153" fmla="*/ 116 h 11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2" h="116">
                <a:moveTo>
                  <a:pt x="172" y="44"/>
                </a:moveTo>
                <a:lnTo>
                  <a:pt x="172" y="36"/>
                </a:lnTo>
                <a:lnTo>
                  <a:pt x="172" y="4"/>
                </a:lnTo>
                <a:lnTo>
                  <a:pt x="172" y="0"/>
                </a:lnTo>
                <a:lnTo>
                  <a:pt x="144" y="2"/>
                </a:lnTo>
                <a:lnTo>
                  <a:pt x="142" y="0"/>
                </a:lnTo>
                <a:lnTo>
                  <a:pt x="108" y="0"/>
                </a:lnTo>
                <a:lnTo>
                  <a:pt x="88" y="0"/>
                </a:lnTo>
                <a:lnTo>
                  <a:pt x="86" y="4"/>
                </a:lnTo>
                <a:lnTo>
                  <a:pt x="80" y="4"/>
                </a:lnTo>
                <a:lnTo>
                  <a:pt x="80" y="0"/>
                </a:lnTo>
                <a:lnTo>
                  <a:pt x="64" y="0"/>
                </a:lnTo>
                <a:lnTo>
                  <a:pt x="60" y="0"/>
                </a:lnTo>
                <a:lnTo>
                  <a:pt x="20" y="0"/>
                </a:lnTo>
                <a:lnTo>
                  <a:pt x="16" y="40"/>
                </a:lnTo>
                <a:lnTo>
                  <a:pt x="16" y="58"/>
                </a:lnTo>
                <a:lnTo>
                  <a:pt x="14" y="76"/>
                </a:lnTo>
                <a:lnTo>
                  <a:pt x="14" y="82"/>
                </a:lnTo>
                <a:lnTo>
                  <a:pt x="20" y="92"/>
                </a:lnTo>
                <a:lnTo>
                  <a:pt x="16" y="94"/>
                </a:lnTo>
                <a:lnTo>
                  <a:pt x="0" y="104"/>
                </a:lnTo>
                <a:lnTo>
                  <a:pt x="4" y="114"/>
                </a:lnTo>
                <a:lnTo>
                  <a:pt x="8" y="116"/>
                </a:lnTo>
                <a:lnTo>
                  <a:pt x="22" y="112"/>
                </a:lnTo>
                <a:lnTo>
                  <a:pt x="30" y="102"/>
                </a:lnTo>
                <a:lnTo>
                  <a:pt x="40" y="104"/>
                </a:lnTo>
                <a:lnTo>
                  <a:pt x="46" y="98"/>
                </a:lnTo>
                <a:lnTo>
                  <a:pt x="54" y="100"/>
                </a:lnTo>
                <a:lnTo>
                  <a:pt x="56" y="96"/>
                </a:lnTo>
                <a:lnTo>
                  <a:pt x="66" y="90"/>
                </a:lnTo>
                <a:lnTo>
                  <a:pt x="68" y="84"/>
                </a:lnTo>
                <a:lnTo>
                  <a:pt x="72" y="84"/>
                </a:lnTo>
                <a:lnTo>
                  <a:pt x="74" y="88"/>
                </a:lnTo>
                <a:lnTo>
                  <a:pt x="84" y="88"/>
                </a:lnTo>
                <a:lnTo>
                  <a:pt x="92" y="88"/>
                </a:lnTo>
                <a:lnTo>
                  <a:pt x="96" y="86"/>
                </a:lnTo>
                <a:lnTo>
                  <a:pt x="106" y="88"/>
                </a:lnTo>
                <a:lnTo>
                  <a:pt x="120" y="86"/>
                </a:lnTo>
                <a:lnTo>
                  <a:pt x="122" y="80"/>
                </a:lnTo>
                <a:lnTo>
                  <a:pt x="124" y="84"/>
                </a:lnTo>
                <a:lnTo>
                  <a:pt x="128" y="86"/>
                </a:lnTo>
                <a:lnTo>
                  <a:pt x="136" y="84"/>
                </a:lnTo>
                <a:lnTo>
                  <a:pt x="136" y="80"/>
                </a:lnTo>
                <a:lnTo>
                  <a:pt x="142" y="82"/>
                </a:lnTo>
                <a:lnTo>
                  <a:pt x="150" y="82"/>
                </a:lnTo>
                <a:lnTo>
                  <a:pt x="168" y="78"/>
                </a:lnTo>
                <a:lnTo>
                  <a:pt x="168" y="70"/>
                </a:lnTo>
                <a:lnTo>
                  <a:pt x="172" y="68"/>
                </a:lnTo>
                <a:lnTo>
                  <a:pt x="172" y="50"/>
                </a:lnTo>
                <a:lnTo>
                  <a:pt x="172" y="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778" name="Freeform 14"/>
          <p:cNvSpPr>
            <a:spLocks/>
          </p:cNvSpPr>
          <p:nvPr/>
        </p:nvSpPr>
        <p:spPr bwMode="auto">
          <a:xfrm>
            <a:off x="7413625" y="3208338"/>
            <a:ext cx="109538" cy="247650"/>
          </a:xfrm>
          <a:custGeom>
            <a:avLst/>
            <a:gdLst>
              <a:gd name="T0" fmla="*/ 2147483647 w 68"/>
              <a:gd name="T1" fmla="*/ 2147483647 h 156"/>
              <a:gd name="T2" fmla="*/ 2147483647 w 68"/>
              <a:gd name="T3" fmla="*/ 2147483647 h 156"/>
              <a:gd name="T4" fmla="*/ 2147483647 w 68"/>
              <a:gd name="T5" fmla="*/ 2147483647 h 156"/>
              <a:gd name="T6" fmla="*/ 2147483647 w 68"/>
              <a:gd name="T7" fmla="*/ 2147483647 h 156"/>
              <a:gd name="T8" fmla="*/ 2147483647 w 68"/>
              <a:gd name="T9" fmla="*/ 2147483647 h 156"/>
              <a:gd name="T10" fmla="*/ 2147483647 w 68"/>
              <a:gd name="T11" fmla="*/ 2147483647 h 156"/>
              <a:gd name="T12" fmla="*/ 2147483647 w 68"/>
              <a:gd name="T13" fmla="*/ 2147483647 h 156"/>
              <a:gd name="T14" fmla="*/ 2147483647 w 68"/>
              <a:gd name="T15" fmla="*/ 2147483647 h 156"/>
              <a:gd name="T16" fmla="*/ 2147483647 w 68"/>
              <a:gd name="T17" fmla="*/ 2147483647 h 156"/>
              <a:gd name="T18" fmla="*/ 2147483647 w 68"/>
              <a:gd name="T19" fmla="*/ 2147483647 h 156"/>
              <a:gd name="T20" fmla="*/ 2147483647 w 68"/>
              <a:gd name="T21" fmla="*/ 0 h 156"/>
              <a:gd name="T22" fmla="*/ 2147483647 w 68"/>
              <a:gd name="T23" fmla="*/ 0 h 156"/>
              <a:gd name="T24" fmla="*/ 2147483647 w 68"/>
              <a:gd name="T25" fmla="*/ 2147483647 h 156"/>
              <a:gd name="T26" fmla="*/ 2147483647 w 68"/>
              <a:gd name="T27" fmla="*/ 2147483647 h 156"/>
              <a:gd name="T28" fmla="*/ 2147483647 w 68"/>
              <a:gd name="T29" fmla="*/ 2147483647 h 156"/>
              <a:gd name="T30" fmla="*/ 0 w 68"/>
              <a:gd name="T31" fmla="*/ 2147483647 h 156"/>
              <a:gd name="T32" fmla="*/ 2147483647 w 68"/>
              <a:gd name="T33" fmla="*/ 2147483647 h 156"/>
              <a:gd name="T34" fmla="*/ 2147483647 w 68"/>
              <a:gd name="T35" fmla="*/ 2147483647 h 156"/>
              <a:gd name="T36" fmla="*/ 2147483647 w 68"/>
              <a:gd name="T37" fmla="*/ 2147483647 h 156"/>
              <a:gd name="T38" fmla="*/ 2147483647 w 68"/>
              <a:gd name="T39" fmla="*/ 2147483647 h 156"/>
              <a:gd name="T40" fmla="*/ 2147483647 w 68"/>
              <a:gd name="T41" fmla="*/ 2147483647 h 156"/>
              <a:gd name="T42" fmla="*/ 2147483647 w 68"/>
              <a:gd name="T43" fmla="*/ 2147483647 h 156"/>
              <a:gd name="T44" fmla="*/ 2147483647 w 68"/>
              <a:gd name="T45" fmla="*/ 2147483647 h 156"/>
              <a:gd name="T46" fmla="*/ 2147483647 w 68"/>
              <a:gd name="T47" fmla="*/ 2147483647 h 156"/>
              <a:gd name="T48" fmla="*/ 2147483647 w 68"/>
              <a:gd name="T49" fmla="*/ 2147483647 h 156"/>
              <a:gd name="T50" fmla="*/ 2147483647 w 68"/>
              <a:gd name="T51" fmla="*/ 2147483647 h 156"/>
              <a:gd name="T52" fmla="*/ 2147483647 w 68"/>
              <a:gd name="T53" fmla="*/ 2147483647 h 156"/>
              <a:gd name="T54" fmla="*/ 2147483647 w 68"/>
              <a:gd name="T55" fmla="*/ 2147483647 h 156"/>
              <a:gd name="T56" fmla="*/ 2147483647 w 68"/>
              <a:gd name="T57" fmla="*/ 2147483647 h 156"/>
              <a:gd name="T58" fmla="*/ 2147483647 w 68"/>
              <a:gd name="T59" fmla="*/ 2147483647 h 156"/>
              <a:gd name="T60" fmla="*/ 2147483647 w 68"/>
              <a:gd name="T61" fmla="*/ 2147483647 h 156"/>
              <a:gd name="T62" fmla="*/ 2147483647 w 68"/>
              <a:gd name="T63" fmla="*/ 2147483647 h 156"/>
              <a:gd name="T64" fmla="*/ 2147483647 w 68"/>
              <a:gd name="T65" fmla="*/ 2147483647 h 156"/>
              <a:gd name="T66" fmla="*/ 2147483647 w 68"/>
              <a:gd name="T67" fmla="*/ 2147483647 h 156"/>
              <a:gd name="T68" fmla="*/ 2147483647 w 68"/>
              <a:gd name="T69" fmla="*/ 2147483647 h 156"/>
              <a:gd name="T70" fmla="*/ 2147483647 w 68"/>
              <a:gd name="T71" fmla="*/ 2147483647 h 156"/>
              <a:gd name="T72" fmla="*/ 2147483647 w 68"/>
              <a:gd name="T73" fmla="*/ 2147483647 h 156"/>
              <a:gd name="T74" fmla="*/ 2147483647 w 68"/>
              <a:gd name="T75" fmla="*/ 2147483647 h 156"/>
              <a:gd name="T76" fmla="*/ 2147483647 w 68"/>
              <a:gd name="T77" fmla="*/ 2147483647 h 156"/>
              <a:gd name="T78" fmla="*/ 2147483647 w 68"/>
              <a:gd name="T79" fmla="*/ 2147483647 h 156"/>
              <a:gd name="T80" fmla="*/ 2147483647 w 68"/>
              <a:gd name="T81" fmla="*/ 2147483647 h 156"/>
              <a:gd name="T82" fmla="*/ 2147483647 w 68"/>
              <a:gd name="T83" fmla="*/ 2147483647 h 156"/>
              <a:gd name="T84" fmla="*/ 2147483647 w 68"/>
              <a:gd name="T85" fmla="*/ 2147483647 h 156"/>
              <a:gd name="T86" fmla="*/ 2147483647 w 68"/>
              <a:gd name="T87" fmla="*/ 2147483647 h 156"/>
              <a:gd name="T88" fmla="*/ 2147483647 w 68"/>
              <a:gd name="T89" fmla="*/ 2147483647 h 156"/>
              <a:gd name="T90" fmla="*/ 2147483647 w 68"/>
              <a:gd name="T91" fmla="*/ 2147483647 h 156"/>
              <a:gd name="T92" fmla="*/ 2147483647 w 68"/>
              <a:gd name="T93" fmla="*/ 2147483647 h 1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8"/>
              <a:gd name="T142" fmla="*/ 0 h 156"/>
              <a:gd name="T143" fmla="*/ 68 w 68"/>
              <a:gd name="T144" fmla="*/ 156 h 15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8" h="156">
                <a:moveTo>
                  <a:pt x="26" y="54"/>
                </a:moveTo>
                <a:lnTo>
                  <a:pt x="20" y="44"/>
                </a:lnTo>
                <a:lnTo>
                  <a:pt x="22" y="34"/>
                </a:lnTo>
                <a:lnTo>
                  <a:pt x="18" y="30"/>
                </a:lnTo>
                <a:lnTo>
                  <a:pt x="18" y="24"/>
                </a:lnTo>
                <a:lnTo>
                  <a:pt x="22" y="20"/>
                </a:lnTo>
                <a:lnTo>
                  <a:pt x="26" y="20"/>
                </a:lnTo>
                <a:lnTo>
                  <a:pt x="32" y="8"/>
                </a:lnTo>
                <a:lnTo>
                  <a:pt x="34" y="4"/>
                </a:lnTo>
                <a:lnTo>
                  <a:pt x="30" y="0"/>
                </a:lnTo>
                <a:lnTo>
                  <a:pt x="18" y="0"/>
                </a:lnTo>
                <a:lnTo>
                  <a:pt x="12" y="4"/>
                </a:lnTo>
                <a:lnTo>
                  <a:pt x="6" y="8"/>
                </a:lnTo>
                <a:lnTo>
                  <a:pt x="4" y="14"/>
                </a:lnTo>
                <a:lnTo>
                  <a:pt x="0" y="12"/>
                </a:lnTo>
                <a:lnTo>
                  <a:pt x="2" y="54"/>
                </a:lnTo>
                <a:lnTo>
                  <a:pt x="4" y="62"/>
                </a:lnTo>
                <a:lnTo>
                  <a:pt x="4" y="68"/>
                </a:lnTo>
                <a:lnTo>
                  <a:pt x="4" y="80"/>
                </a:lnTo>
                <a:lnTo>
                  <a:pt x="6" y="114"/>
                </a:lnTo>
                <a:lnTo>
                  <a:pt x="8" y="134"/>
                </a:lnTo>
                <a:lnTo>
                  <a:pt x="10" y="144"/>
                </a:lnTo>
                <a:lnTo>
                  <a:pt x="10" y="156"/>
                </a:lnTo>
                <a:lnTo>
                  <a:pt x="42" y="156"/>
                </a:lnTo>
                <a:lnTo>
                  <a:pt x="68" y="156"/>
                </a:lnTo>
                <a:lnTo>
                  <a:pt x="66" y="144"/>
                </a:lnTo>
                <a:lnTo>
                  <a:pt x="58" y="142"/>
                </a:lnTo>
                <a:lnTo>
                  <a:pt x="54" y="144"/>
                </a:lnTo>
                <a:lnTo>
                  <a:pt x="54" y="140"/>
                </a:lnTo>
                <a:lnTo>
                  <a:pt x="58" y="140"/>
                </a:lnTo>
                <a:lnTo>
                  <a:pt x="62" y="136"/>
                </a:lnTo>
                <a:lnTo>
                  <a:pt x="58" y="132"/>
                </a:lnTo>
                <a:lnTo>
                  <a:pt x="62" y="130"/>
                </a:lnTo>
                <a:lnTo>
                  <a:pt x="66" y="132"/>
                </a:lnTo>
                <a:lnTo>
                  <a:pt x="64" y="134"/>
                </a:lnTo>
                <a:lnTo>
                  <a:pt x="68" y="134"/>
                </a:lnTo>
                <a:lnTo>
                  <a:pt x="66" y="120"/>
                </a:lnTo>
                <a:lnTo>
                  <a:pt x="56" y="118"/>
                </a:lnTo>
                <a:lnTo>
                  <a:pt x="46" y="108"/>
                </a:lnTo>
                <a:lnTo>
                  <a:pt x="44" y="100"/>
                </a:lnTo>
                <a:lnTo>
                  <a:pt x="42" y="96"/>
                </a:lnTo>
                <a:lnTo>
                  <a:pt x="36" y="84"/>
                </a:lnTo>
                <a:lnTo>
                  <a:pt x="38" y="78"/>
                </a:lnTo>
                <a:lnTo>
                  <a:pt x="38" y="68"/>
                </a:lnTo>
                <a:lnTo>
                  <a:pt x="34" y="62"/>
                </a:lnTo>
                <a:lnTo>
                  <a:pt x="26" y="54"/>
                </a:lnTo>
                <a:close/>
              </a:path>
            </a:pathLst>
          </a:custGeom>
          <a:solidFill>
            <a:srgbClr val="FF8200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39" name="Freeform 15"/>
          <p:cNvSpPr>
            <a:spLocks/>
          </p:cNvSpPr>
          <p:nvPr/>
        </p:nvSpPr>
        <p:spPr bwMode="auto">
          <a:xfrm>
            <a:off x="5740400" y="4779963"/>
            <a:ext cx="1076325" cy="1044575"/>
          </a:xfrm>
          <a:custGeom>
            <a:avLst/>
            <a:gdLst>
              <a:gd name="T0" fmla="*/ 2147483647 w 678"/>
              <a:gd name="T1" fmla="*/ 2147483647 h 658"/>
              <a:gd name="T2" fmla="*/ 2147483647 w 678"/>
              <a:gd name="T3" fmla="*/ 2147483647 h 658"/>
              <a:gd name="T4" fmla="*/ 2147483647 w 678"/>
              <a:gd name="T5" fmla="*/ 2147483647 h 658"/>
              <a:gd name="T6" fmla="*/ 2147483647 w 678"/>
              <a:gd name="T7" fmla="*/ 2147483647 h 658"/>
              <a:gd name="T8" fmla="*/ 2147483647 w 678"/>
              <a:gd name="T9" fmla="*/ 2147483647 h 658"/>
              <a:gd name="T10" fmla="*/ 2147483647 w 678"/>
              <a:gd name="T11" fmla="*/ 2147483647 h 658"/>
              <a:gd name="T12" fmla="*/ 2147483647 w 678"/>
              <a:gd name="T13" fmla="*/ 2147483647 h 658"/>
              <a:gd name="T14" fmla="*/ 2147483647 w 678"/>
              <a:gd name="T15" fmla="*/ 2147483647 h 658"/>
              <a:gd name="T16" fmla="*/ 2147483647 w 678"/>
              <a:gd name="T17" fmla="*/ 2147483647 h 658"/>
              <a:gd name="T18" fmla="*/ 2147483647 w 678"/>
              <a:gd name="T19" fmla="*/ 2147483647 h 658"/>
              <a:gd name="T20" fmla="*/ 2147483647 w 678"/>
              <a:gd name="T21" fmla="*/ 2147483647 h 658"/>
              <a:gd name="T22" fmla="*/ 2147483647 w 678"/>
              <a:gd name="T23" fmla="*/ 2147483647 h 658"/>
              <a:gd name="T24" fmla="*/ 2147483647 w 678"/>
              <a:gd name="T25" fmla="*/ 2147483647 h 658"/>
              <a:gd name="T26" fmla="*/ 2147483647 w 678"/>
              <a:gd name="T27" fmla="*/ 2147483647 h 658"/>
              <a:gd name="T28" fmla="*/ 2147483647 w 678"/>
              <a:gd name="T29" fmla="*/ 2147483647 h 658"/>
              <a:gd name="T30" fmla="*/ 2147483647 w 678"/>
              <a:gd name="T31" fmla="*/ 2147483647 h 658"/>
              <a:gd name="T32" fmla="*/ 2147483647 w 678"/>
              <a:gd name="T33" fmla="*/ 2147483647 h 658"/>
              <a:gd name="T34" fmla="*/ 2147483647 w 678"/>
              <a:gd name="T35" fmla="*/ 2147483647 h 658"/>
              <a:gd name="T36" fmla="*/ 2147483647 w 678"/>
              <a:gd name="T37" fmla="*/ 2147483647 h 658"/>
              <a:gd name="T38" fmla="*/ 2147483647 w 678"/>
              <a:gd name="T39" fmla="*/ 2147483647 h 658"/>
              <a:gd name="T40" fmla="*/ 2147483647 w 678"/>
              <a:gd name="T41" fmla="*/ 2147483647 h 658"/>
              <a:gd name="T42" fmla="*/ 2147483647 w 678"/>
              <a:gd name="T43" fmla="*/ 2147483647 h 658"/>
              <a:gd name="T44" fmla="*/ 2147483647 w 678"/>
              <a:gd name="T45" fmla="*/ 2147483647 h 658"/>
              <a:gd name="T46" fmla="*/ 2147483647 w 678"/>
              <a:gd name="T47" fmla="*/ 2147483647 h 658"/>
              <a:gd name="T48" fmla="*/ 2147483647 w 678"/>
              <a:gd name="T49" fmla="*/ 2147483647 h 658"/>
              <a:gd name="T50" fmla="*/ 2147483647 w 678"/>
              <a:gd name="T51" fmla="*/ 2147483647 h 658"/>
              <a:gd name="T52" fmla="*/ 2147483647 w 678"/>
              <a:gd name="T53" fmla="*/ 2147483647 h 658"/>
              <a:gd name="T54" fmla="*/ 2147483647 w 678"/>
              <a:gd name="T55" fmla="*/ 2147483647 h 658"/>
              <a:gd name="T56" fmla="*/ 2147483647 w 678"/>
              <a:gd name="T57" fmla="*/ 2147483647 h 658"/>
              <a:gd name="T58" fmla="*/ 2147483647 w 678"/>
              <a:gd name="T59" fmla="*/ 2147483647 h 658"/>
              <a:gd name="T60" fmla="*/ 2147483647 w 678"/>
              <a:gd name="T61" fmla="*/ 2147483647 h 658"/>
              <a:gd name="T62" fmla="*/ 2147483647 w 678"/>
              <a:gd name="T63" fmla="*/ 2147483647 h 658"/>
              <a:gd name="T64" fmla="*/ 2147483647 w 678"/>
              <a:gd name="T65" fmla="*/ 2147483647 h 658"/>
              <a:gd name="T66" fmla="*/ 2147483647 w 678"/>
              <a:gd name="T67" fmla="*/ 2147483647 h 658"/>
              <a:gd name="T68" fmla="*/ 2147483647 w 678"/>
              <a:gd name="T69" fmla="*/ 2147483647 h 658"/>
              <a:gd name="T70" fmla="*/ 2147483647 w 678"/>
              <a:gd name="T71" fmla="*/ 2147483647 h 658"/>
              <a:gd name="T72" fmla="*/ 2147483647 w 678"/>
              <a:gd name="T73" fmla="*/ 2147483647 h 658"/>
              <a:gd name="T74" fmla="*/ 2147483647 w 678"/>
              <a:gd name="T75" fmla="*/ 2147483647 h 658"/>
              <a:gd name="T76" fmla="*/ 2147483647 w 678"/>
              <a:gd name="T77" fmla="*/ 2147483647 h 658"/>
              <a:gd name="T78" fmla="*/ 2147483647 w 678"/>
              <a:gd name="T79" fmla="*/ 2147483647 h 658"/>
              <a:gd name="T80" fmla="*/ 2147483647 w 678"/>
              <a:gd name="T81" fmla="*/ 2147483647 h 658"/>
              <a:gd name="T82" fmla="*/ 2147483647 w 678"/>
              <a:gd name="T83" fmla="*/ 2147483647 h 658"/>
              <a:gd name="T84" fmla="*/ 2147483647 w 678"/>
              <a:gd name="T85" fmla="*/ 2147483647 h 658"/>
              <a:gd name="T86" fmla="*/ 2147483647 w 678"/>
              <a:gd name="T87" fmla="*/ 2147483647 h 658"/>
              <a:gd name="T88" fmla="*/ 2147483647 w 678"/>
              <a:gd name="T89" fmla="*/ 2147483647 h 658"/>
              <a:gd name="T90" fmla="*/ 2147483647 w 678"/>
              <a:gd name="T91" fmla="*/ 2147483647 h 658"/>
              <a:gd name="T92" fmla="*/ 2147483647 w 678"/>
              <a:gd name="T93" fmla="*/ 2147483647 h 658"/>
              <a:gd name="T94" fmla="*/ 2147483647 w 678"/>
              <a:gd name="T95" fmla="*/ 2147483647 h 658"/>
              <a:gd name="T96" fmla="*/ 2147483647 w 678"/>
              <a:gd name="T97" fmla="*/ 2147483647 h 658"/>
              <a:gd name="T98" fmla="*/ 2147483647 w 678"/>
              <a:gd name="T99" fmla="*/ 2147483647 h 658"/>
              <a:gd name="T100" fmla="*/ 2147483647 w 678"/>
              <a:gd name="T101" fmla="*/ 2147483647 h 658"/>
              <a:gd name="T102" fmla="*/ 2147483647 w 678"/>
              <a:gd name="T103" fmla="*/ 2147483647 h 658"/>
              <a:gd name="T104" fmla="*/ 2147483647 w 678"/>
              <a:gd name="T105" fmla="*/ 2147483647 h 658"/>
              <a:gd name="T106" fmla="*/ 2147483647 w 678"/>
              <a:gd name="T107" fmla="*/ 2147483647 h 658"/>
              <a:gd name="T108" fmla="*/ 2147483647 w 678"/>
              <a:gd name="T109" fmla="*/ 2147483647 h 658"/>
              <a:gd name="T110" fmla="*/ 2147483647 w 678"/>
              <a:gd name="T111" fmla="*/ 2147483647 h 658"/>
              <a:gd name="T112" fmla="*/ 2147483647 w 678"/>
              <a:gd name="T113" fmla="*/ 2147483647 h 658"/>
              <a:gd name="T114" fmla="*/ 2147483647 w 678"/>
              <a:gd name="T115" fmla="*/ 2147483647 h 658"/>
              <a:gd name="T116" fmla="*/ 2147483647 w 678"/>
              <a:gd name="T117" fmla="*/ 2147483647 h 658"/>
              <a:gd name="T118" fmla="*/ 2147483647 w 678"/>
              <a:gd name="T119" fmla="*/ 0 h 6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78"/>
              <a:gd name="T181" fmla="*/ 0 h 658"/>
              <a:gd name="T182" fmla="*/ 678 w 678"/>
              <a:gd name="T183" fmla="*/ 658 h 6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78" h="658">
                <a:moveTo>
                  <a:pt x="40" y="0"/>
                </a:moveTo>
                <a:lnTo>
                  <a:pt x="2" y="2"/>
                </a:lnTo>
                <a:lnTo>
                  <a:pt x="2" y="8"/>
                </a:lnTo>
                <a:lnTo>
                  <a:pt x="0" y="14"/>
                </a:lnTo>
                <a:lnTo>
                  <a:pt x="0" y="18"/>
                </a:lnTo>
                <a:lnTo>
                  <a:pt x="12" y="32"/>
                </a:lnTo>
                <a:lnTo>
                  <a:pt x="16" y="34"/>
                </a:lnTo>
                <a:lnTo>
                  <a:pt x="20" y="42"/>
                </a:lnTo>
                <a:lnTo>
                  <a:pt x="20" y="44"/>
                </a:lnTo>
                <a:lnTo>
                  <a:pt x="16" y="52"/>
                </a:lnTo>
                <a:lnTo>
                  <a:pt x="18" y="58"/>
                </a:lnTo>
                <a:lnTo>
                  <a:pt x="22" y="62"/>
                </a:lnTo>
                <a:lnTo>
                  <a:pt x="20" y="66"/>
                </a:lnTo>
                <a:lnTo>
                  <a:pt x="16" y="70"/>
                </a:lnTo>
                <a:lnTo>
                  <a:pt x="14" y="74"/>
                </a:lnTo>
                <a:lnTo>
                  <a:pt x="12" y="76"/>
                </a:lnTo>
                <a:lnTo>
                  <a:pt x="12" y="78"/>
                </a:lnTo>
                <a:lnTo>
                  <a:pt x="20" y="74"/>
                </a:lnTo>
                <a:lnTo>
                  <a:pt x="22" y="72"/>
                </a:lnTo>
                <a:lnTo>
                  <a:pt x="28" y="72"/>
                </a:lnTo>
                <a:lnTo>
                  <a:pt x="30" y="68"/>
                </a:lnTo>
                <a:lnTo>
                  <a:pt x="36" y="64"/>
                </a:lnTo>
                <a:lnTo>
                  <a:pt x="40" y="58"/>
                </a:lnTo>
                <a:lnTo>
                  <a:pt x="38" y="50"/>
                </a:lnTo>
                <a:lnTo>
                  <a:pt x="40" y="46"/>
                </a:lnTo>
                <a:lnTo>
                  <a:pt x="46" y="54"/>
                </a:lnTo>
                <a:lnTo>
                  <a:pt x="46" y="58"/>
                </a:lnTo>
                <a:lnTo>
                  <a:pt x="48" y="58"/>
                </a:lnTo>
                <a:lnTo>
                  <a:pt x="52" y="50"/>
                </a:lnTo>
                <a:lnTo>
                  <a:pt x="54" y="48"/>
                </a:lnTo>
                <a:lnTo>
                  <a:pt x="56" y="56"/>
                </a:lnTo>
                <a:lnTo>
                  <a:pt x="60" y="58"/>
                </a:lnTo>
                <a:lnTo>
                  <a:pt x="58" y="60"/>
                </a:lnTo>
                <a:lnTo>
                  <a:pt x="56" y="64"/>
                </a:lnTo>
                <a:lnTo>
                  <a:pt x="46" y="66"/>
                </a:lnTo>
                <a:lnTo>
                  <a:pt x="42" y="66"/>
                </a:lnTo>
                <a:lnTo>
                  <a:pt x="40" y="70"/>
                </a:lnTo>
                <a:lnTo>
                  <a:pt x="42" y="70"/>
                </a:lnTo>
                <a:lnTo>
                  <a:pt x="50" y="68"/>
                </a:lnTo>
                <a:lnTo>
                  <a:pt x="74" y="64"/>
                </a:lnTo>
                <a:lnTo>
                  <a:pt x="94" y="62"/>
                </a:lnTo>
                <a:lnTo>
                  <a:pt x="96" y="60"/>
                </a:lnTo>
                <a:lnTo>
                  <a:pt x="100" y="58"/>
                </a:lnTo>
                <a:lnTo>
                  <a:pt x="100" y="54"/>
                </a:lnTo>
                <a:lnTo>
                  <a:pt x="104" y="54"/>
                </a:lnTo>
                <a:lnTo>
                  <a:pt x="106" y="58"/>
                </a:lnTo>
                <a:lnTo>
                  <a:pt x="110" y="58"/>
                </a:lnTo>
                <a:lnTo>
                  <a:pt x="114" y="56"/>
                </a:lnTo>
                <a:lnTo>
                  <a:pt x="120" y="58"/>
                </a:lnTo>
                <a:lnTo>
                  <a:pt x="124" y="56"/>
                </a:lnTo>
                <a:lnTo>
                  <a:pt x="132" y="60"/>
                </a:lnTo>
                <a:lnTo>
                  <a:pt x="134" y="64"/>
                </a:lnTo>
                <a:lnTo>
                  <a:pt x="132" y="66"/>
                </a:lnTo>
                <a:lnTo>
                  <a:pt x="124" y="64"/>
                </a:lnTo>
                <a:lnTo>
                  <a:pt x="118" y="62"/>
                </a:lnTo>
                <a:lnTo>
                  <a:pt x="114" y="64"/>
                </a:lnTo>
                <a:lnTo>
                  <a:pt x="110" y="64"/>
                </a:lnTo>
                <a:lnTo>
                  <a:pt x="100" y="64"/>
                </a:lnTo>
                <a:lnTo>
                  <a:pt x="102" y="66"/>
                </a:lnTo>
                <a:lnTo>
                  <a:pt x="110" y="68"/>
                </a:lnTo>
                <a:lnTo>
                  <a:pt x="144" y="78"/>
                </a:lnTo>
                <a:lnTo>
                  <a:pt x="146" y="80"/>
                </a:lnTo>
                <a:lnTo>
                  <a:pt x="168" y="98"/>
                </a:lnTo>
                <a:lnTo>
                  <a:pt x="168" y="90"/>
                </a:lnTo>
                <a:lnTo>
                  <a:pt x="168" y="86"/>
                </a:lnTo>
                <a:lnTo>
                  <a:pt x="166" y="86"/>
                </a:lnTo>
                <a:lnTo>
                  <a:pt x="164" y="84"/>
                </a:lnTo>
                <a:lnTo>
                  <a:pt x="160" y="86"/>
                </a:lnTo>
                <a:lnTo>
                  <a:pt x="158" y="82"/>
                </a:lnTo>
                <a:lnTo>
                  <a:pt x="164" y="76"/>
                </a:lnTo>
                <a:lnTo>
                  <a:pt x="168" y="78"/>
                </a:lnTo>
                <a:lnTo>
                  <a:pt x="170" y="82"/>
                </a:lnTo>
                <a:lnTo>
                  <a:pt x="174" y="84"/>
                </a:lnTo>
                <a:lnTo>
                  <a:pt x="172" y="90"/>
                </a:lnTo>
                <a:lnTo>
                  <a:pt x="172" y="92"/>
                </a:lnTo>
                <a:lnTo>
                  <a:pt x="182" y="98"/>
                </a:lnTo>
                <a:lnTo>
                  <a:pt x="184" y="96"/>
                </a:lnTo>
                <a:lnTo>
                  <a:pt x="188" y="98"/>
                </a:lnTo>
                <a:lnTo>
                  <a:pt x="190" y="106"/>
                </a:lnTo>
                <a:lnTo>
                  <a:pt x="188" y="106"/>
                </a:lnTo>
                <a:lnTo>
                  <a:pt x="176" y="96"/>
                </a:lnTo>
                <a:lnTo>
                  <a:pt x="174" y="98"/>
                </a:lnTo>
                <a:lnTo>
                  <a:pt x="174" y="100"/>
                </a:lnTo>
                <a:lnTo>
                  <a:pt x="188" y="110"/>
                </a:lnTo>
                <a:lnTo>
                  <a:pt x="188" y="112"/>
                </a:lnTo>
                <a:lnTo>
                  <a:pt x="198" y="118"/>
                </a:lnTo>
                <a:lnTo>
                  <a:pt x="200" y="118"/>
                </a:lnTo>
                <a:lnTo>
                  <a:pt x="200" y="122"/>
                </a:lnTo>
                <a:lnTo>
                  <a:pt x="202" y="124"/>
                </a:lnTo>
                <a:lnTo>
                  <a:pt x="204" y="126"/>
                </a:lnTo>
                <a:lnTo>
                  <a:pt x="206" y="130"/>
                </a:lnTo>
                <a:lnTo>
                  <a:pt x="206" y="134"/>
                </a:lnTo>
                <a:lnTo>
                  <a:pt x="206" y="140"/>
                </a:lnTo>
                <a:lnTo>
                  <a:pt x="204" y="144"/>
                </a:lnTo>
                <a:lnTo>
                  <a:pt x="202" y="146"/>
                </a:lnTo>
                <a:lnTo>
                  <a:pt x="202" y="144"/>
                </a:lnTo>
                <a:lnTo>
                  <a:pt x="200" y="142"/>
                </a:lnTo>
                <a:lnTo>
                  <a:pt x="198" y="138"/>
                </a:lnTo>
                <a:lnTo>
                  <a:pt x="200" y="132"/>
                </a:lnTo>
                <a:lnTo>
                  <a:pt x="200" y="124"/>
                </a:lnTo>
                <a:lnTo>
                  <a:pt x="198" y="124"/>
                </a:lnTo>
                <a:lnTo>
                  <a:pt x="196" y="126"/>
                </a:lnTo>
                <a:lnTo>
                  <a:pt x="196" y="128"/>
                </a:lnTo>
                <a:lnTo>
                  <a:pt x="196" y="130"/>
                </a:lnTo>
                <a:lnTo>
                  <a:pt x="196" y="134"/>
                </a:lnTo>
                <a:lnTo>
                  <a:pt x="196" y="138"/>
                </a:lnTo>
                <a:lnTo>
                  <a:pt x="196" y="142"/>
                </a:lnTo>
                <a:lnTo>
                  <a:pt x="200" y="148"/>
                </a:lnTo>
                <a:lnTo>
                  <a:pt x="202" y="148"/>
                </a:lnTo>
                <a:lnTo>
                  <a:pt x="204" y="148"/>
                </a:lnTo>
                <a:lnTo>
                  <a:pt x="206" y="146"/>
                </a:lnTo>
                <a:lnTo>
                  <a:pt x="208" y="146"/>
                </a:lnTo>
                <a:lnTo>
                  <a:pt x="212" y="146"/>
                </a:lnTo>
                <a:lnTo>
                  <a:pt x="214" y="146"/>
                </a:lnTo>
                <a:lnTo>
                  <a:pt x="216" y="144"/>
                </a:lnTo>
                <a:lnTo>
                  <a:pt x="218" y="142"/>
                </a:lnTo>
                <a:lnTo>
                  <a:pt x="220" y="142"/>
                </a:lnTo>
                <a:lnTo>
                  <a:pt x="224" y="142"/>
                </a:lnTo>
                <a:lnTo>
                  <a:pt x="230" y="142"/>
                </a:lnTo>
                <a:lnTo>
                  <a:pt x="234" y="142"/>
                </a:lnTo>
                <a:lnTo>
                  <a:pt x="236" y="142"/>
                </a:lnTo>
                <a:lnTo>
                  <a:pt x="236" y="138"/>
                </a:lnTo>
                <a:lnTo>
                  <a:pt x="238" y="138"/>
                </a:lnTo>
                <a:lnTo>
                  <a:pt x="240" y="136"/>
                </a:lnTo>
                <a:lnTo>
                  <a:pt x="240" y="134"/>
                </a:lnTo>
                <a:lnTo>
                  <a:pt x="242" y="134"/>
                </a:lnTo>
                <a:lnTo>
                  <a:pt x="244" y="134"/>
                </a:lnTo>
                <a:lnTo>
                  <a:pt x="246" y="134"/>
                </a:lnTo>
                <a:lnTo>
                  <a:pt x="244" y="136"/>
                </a:lnTo>
                <a:lnTo>
                  <a:pt x="244" y="140"/>
                </a:lnTo>
                <a:lnTo>
                  <a:pt x="246" y="140"/>
                </a:lnTo>
                <a:lnTo>
                  <a:pt x="248" y="138"/>
                </a:lnTo>
                <a:lnTo>
                  <a:pt x="252" y="134"/>
                </a:lnTo>
                <a:lnTo>
                  <a:pt x="260" y="130"/>
                </a:lnTo>
                <a:lnTo>
                  <a:pt x="268" y="126"/>
                </a:lnTo>
                <a:lnTo>
                  <a:pt x="274" y="122"/>
                </a:lnTo>
                <a:lnTo>
                  <a:pt x="276" y="122"/>
                </a:lnTo>
                <a:lnTo>
                  <a:pt x="278" y="122"/>
                </a:lnTo>
                <a:lnTo>
                  <a:pt x="280" y="122"/>
                </a:lnTo>
                <a:lnTo>
                  <a:pt x="282" y="120"/>
                </a:lnTo>
                <a:lnTo>
                  <a:pt x="284" y="120"/>
                </a:lnTo>
                <a:lnTo>
                  <a:pt x="286" y="122"/>
                </a:lnTo>
                <a:lnTo>
                  <a:pt x="288" y="122"/>
                </a:lnTo>
                <a:lnTo>
                  <a:pt x="292" y="122"/>
                </a:lnTo>
                <a:lnTo>
                  <a:pt x="292" y="124"/>
                </a:lnTo>
                <a:lnTo>
                  <a:pt x="292" y="122"/>
                </a:lnTo>
                <a:lnTo>
                  <a:pt x="294" y="122"/>
                </a:lnTo>
                <a:lnTo>
                  <a:pt x="294" y="118"/>
                </a:lnTo>
                <a:lnTo>
                  <a:pt x="292" y="118"/>
                </a:lnTo>
                <a:lnTo>
                  <a:pt x="288" y="116"/>
                </a:lnTo>
                <a:lnTo>
                  <a:pt x="286" y="114"/>
                </a:lnTo>
                <a:lnTo>
                  <a:pt x="288" y="114"/>
                </a:lnTo>
                <a:lnTo>
                  <a:pt x="292" y="114"/>
                </a:lnTo>
                <a:lnTo>
                  <a:pt x="290" y="110"/>
                </a:lnTo>
                <a:lnTo>
                  <a:pt x="290" y="108"/>
                </a:lnTo>
                <a:lnTo>
                  <a:pt x="292" y="106"/>
                </a:lnTo>
                <a:lnTo>
                  <a:pt x="294" y="104"/>
                </a:lnTo>
                <a:lnTo>
                  <a:pt x="298" y="104"/>
                </a:lnTo>
                <a:lnTo>
                  <a:pt x="300" y="104"/>
                </a:lnTo>
                <a:lnTo>
                  <a:pt x="300" y="100"/>
                </a:lnTo>
                <a:lnTo>
                  <a:pt x="304" y="100"/>
                </a:lnTo>
                <a:lnTo>
                  <a:pt x="306" y="100"/>
                </a:lnTo>
                <a:lnTo>
                  <a:pt x="310" y="102"/>
                </a:lnTo>
                <a:lnTo>
                  <a:pt x="312" y="102"/>
                </a:lnTo>
                <a:lnTo>
                  <a:pt x="316" y="102"/>
                </a:lnTo>
                <a:lnTo>
                  <a:pt x="318" y="102"/>
                </a:lnTo>
                <a:lnTo>
                  <a:pt x="322" y="100"/>
                </a:lnTo>
                <a:lnTo>
                  <a:pt x="326" y="102"/>
                </a:lnTo>
                <a:lnTo>
                  <a:pt x="330" y="104"/>
                </a:lnTo>
                <a:lnTo>
                  <a:pt x="340" y="114"/>
                </a:lnTo>
                <a:lnTo>
                  <a:pt x="344" y="114"/>
                </a:lnTo>
                <a:lnTo>
                  <a:pt x="352" y="120"/>
                </a:lnTo>
                <a:lnTo>
                  <a:pt x="358" y="128"/>
                </a:lnTo>
                <a:lnTo>
                  <a:pt x="362" y="130"/>
                </a:lnTo>
                <a:lnTo>
                  <a:pt x="360" y="134"/>
                </a:lnTo>
                <a:lnTo>
                  <a:pt x="360" y="138"/>
                </a:lnTo>
                <a:lnTo>
                  <a:pt x="364" y="142"/>
                </a:lnTo>
                <a:lnTo>
                  <a:pt x="370" y="142"/>
                </a:lnTo>
                <a:lnTo>
                  <a:pt x="372" y="146"/>
                </a:lnTo>
                <a:lnTo>
                  <a:pt x="378" y="150"/>
                </a:lnTo>
                <a:lnTo>
                  <a:pt x="378" y="158"/>
                </a:lnTo>
                <a:lnTo>
                  <a:pt x="380" y="166"/>
                </a:lnTo>
                <a:lnTo>
                  <a:pt x="384" y="170"/>
                </a:lnTo>
                <a:lnTo>
                  <a:pt x="386" y="172"/>
                </a:lnTo>
                <a:lnTo>
                  <a:pt x="388" y="176"/>
                </a:lnTo>
                <a:lnTo>
                  <a:pt x="390" y="176"/>
                </a:lnTo>
                <a:lnTo>
                  <a:pt x="396" y="178"/>
                </a:lnTo>
                <a:lnTo>
                  <a:pt x="400" y="184"/>
                </a:lnTo>
                <a:lnTo>
                  <a:pt x="400" y="190"/>
                </a:lnTo>
                <a:lnTo>
                  <a:pt x="406" y="192"/>
                </a:lnTo>
                <a:lnTo>
                  <a:pt x="408" y="198"/>
                </a:lnTo>
                <a:lnTo>
                  <a:pt x="410" y="202"/>
                </a:lnTo>
                <a:lnTo>
                  <a:pt x="430" y="206"/>
                </a:lnTo>
                <a:lnTo>
                  <a:pt x="432" y="206"/>
                </a:lnTo>
                <a:lnTo>
                  <a:pt x="432" y="210"/>
                </a:lnTo>
                <a:lnTo>
                  <a:pt x="432" y="214"/>
                </a:lnTo>
                <a:lnTo>
                  <a:pt x="436" y="216"/>
                </a:lnTo>
                <a:lnTo>
                  <a:pt x="436" y="222"/>
                </a:lnTo>
                <a:lnTo>
                  <a:pt x="438" y="224"/>
                </a:lnTo>
                <a:lnTo>
                  <a:pt x="440" y="228"/>
                </a:lnTo>
                <a:lnTo>
                  <a:pt x="440" y="230"/>
                </a:lnTo>
                <a:lnTo>
                  <a:pt x="448" y="236"/>
                </a:lnTo>
                <a:lnTo>
                  <a:pt x="448" y="240"/>
                </a:lnTo>
                <a:lnTo>
                  <a:pt x="442" y="240"/>
                </a:lnTo>
                <a:lnTo>
                  <a:pt x="440" y="242"/>
                </a:lnTo>
                <a:lnTo>
                  <a:pt x="442" y="246"/>
                </a:lnTo>
                <a:lnTo>
                  <a:pt x="446" y="246"/>
                </a:lnTo>
                <a:lnTo>
                  <a:pt x="444" y="254"/>
                </a:lnTo>
                <a:lnTo>
                  <a:pt x="448" y="258"/>
                </a:lnTo>
                <a:lnTo>
                  <a:pt x="444" y="264"/>
                </a:lnTo>
                <a:lnTo>
                  <a:pt x="444" y="270"/>
                </a:lnTo>
                <a:lnTo>
                  <a:pt x="444" y="276"/>
                </a:lnTo>
                <a:lnTo>
                  <a:pt x="442" y="282"/>
                </a:lnTo>
                <a:lnTo>
                  <a:pt x="442" y="286"/>
                </a:lnTo>
                <a:lnTo>
                  <a:pt x="440" y="292"/>
                </a:lnTo>
                <a:lnTo>
                  <a:pt x="438" y="298"/>
                </a:lnTo>
                <a:lnTo>
                  <a:pt x="438" y="306"/>
                </a:lnTo>
                <a:lnTo>
                  <a:pt x="434" y="312"/>
                </a:lnTo>
                <a:lnTo>
                  <a:pt x="432" y="318"/>
                </a:lnTo>
                <a:lnTo>
                  <a:pt x="432" y="330"/>
                </a:lnTo>
                <a:lnTo>
                  <a:pt x="428" y="340"/>
                </a:lnTo>
                <a:lnTo>
                  <a:pt x="428" y="346"/>
                </a:lnTo>
                <a:lnTo>
                  <a:pt x="430" y="354"/>
                </a:lnTo>
                <a:lnTo>
                  <a:pt x="434" y="354"/>
                </a:lnTo>
                <a:lnTo>
                  <a:pt x="436" y="362"/>
                </a:lnTo>
                <a:lnTo>
                  <a:pt x="444" y="368"/>
                </a:lnTo>
                <a:lnTo>
                  <a:pt x="448" y="360"/>
                </a:lnTo>
                <a:lnTo>
                  <a:pt x="448" y="354"/>
                </a:lnTo>
                <a:lnTo>
                  <a:pt x="446" y="352"/>
                </a:lnTo>
                <a:lnTo>
                  <a:pt x="448" y="350"/>
                </a:lnTo>
                <a:lnTo>
                  <a:pt x="444" y="346"/>
                </a:lnTo>
                <a:lnTo>
                  <a:pt x="438" y="342"/>
                </a:lnTo>
                <a:lnTo>
                  <a:pt x="440" y="338"/>
                </a:lnTo>
                <a:lnTo>
                  <a:pt x="440" y="332"/>
                </a:lnTo>
                <a:lnTo>
                  <a:pt x="444" y="332"/>
                </a:lnTo>
                <a:lnTo>
                  <a:pt x="446" y="334"/>
                </a:lnTo>
                <a:lnTo>
                  <a:pt x="448" y="336"/>
                </a:lnTo>
                <a:lnTo>
                  <a:pt x="454" y="338"/>
                </a:lnTo>
                <a:lnTo>
                  <a:pt x="456" y="344"/>
                </a:lnTo>
                <a:lnTo>
                  <a:pt x="456" y="350"/>
                </a:lnTo>
                <a:lnTo>
                  <a:pt x="460" y="354"/>
                </a:lnTo>
                <a:lnTo>
                  <a:pt x="460" y="352"/>
                </a:lnTo>
                <a:lnTo>
                  <a:pt x="460" y="346"/>
                </a:lnTo>
                <a:lnTo>
                  <a:pt x="464" y="342"/>
                </a:lnTo>
                <a:lnTo>
                  <a:pt x="466" y="342"/>
                </a:lnTo>
                <a:lnTo>
                  <a:pt x="466" y="346"/>
                </a:lnTo>
                <a:lnTo>
                  <a:pt x="468" y="354"/>
                </a:lnTo>
                <a:lnTo>
                  <a:pt x="464" y="360"/>
                </a:lnTo>
                <a:lnTo>
                  <a:pt x="460" y="362"/>
                </a:lnTo>
                <a:lnTo>
                  <a:pt x="462" y="368"/>
                </a:lnTo>
                <a:lnTo>
                  <a:pt x="454" y="374"/>
                </a:lnTo>
                <a:lnTo>
                  <a:pt x="454" y="376"/>
                </a:lnTo>
                <a:lnTo>
                  <a:pt x="450" y="382"/>
                </a:lnTo>
                <a:lnTo>
                  <a:pt x="452" y="390"/>
                </a:lnTo>
                <a:lnTo>
                  <a:pt x="444" y="388"/>
                </a:lnTo>
                <a:lnTo>
                  <a:pt x="444" y="396"/>
                </a:lnTo>
                <a:lnTo>
                  <a:pt x="450" y="400"/>
                </a:lnTo>
                <a:lnTo>
                  <a:pt x="454" y="406"/>
                </a:lnTo>
                <a:lnTo>
                  <a:pt x="454" y="410"/>
                </a:lnTo>
                <a:lnTo>
                  <a:pt x="462" y="432"/>
                </a:lnTo>
                <a:lnTo>
                  <a:pt x="460" y="438"/>
                </a:lnTo>
                <a:lnTo>
                  <a:pt x="466" y="444"/>
                </a:lnTo>
                <a:lnTo>
                  <a:pt x="468" y="450"/>
                </a:lnTo>
                <a:lnTo>
                  <a:pt x="472" y="454"/>
                </a:lnTo>
                <a:lnTo>
                  <a:pt x="474" y="460"/>
                </a:lnTo>
                <a:lnTo>
                  <a:pt x="478" y="466"/>
                </a:lnTo>
                <a:lnTo>
                  <a:pt x="482" y="468"/>
                </a:lnTo>
                <a:lnTo>
                  <a:pt x="488" y="470"/>
                </a:lnTo>
                <a:lnTo>
                  <a:pt x="490" y="464"/>
                </a:lnTo>
                <a:lnTo>
                  <a:pt x="480" y="450"/>
                </a:lnTo>
                <a:lnTo>
                  <a:pt x="482" y="448"/>
                </a:lnTo>
                <a:lnTo>
                  <a:pt x="488" y="454"/>
                </a:lnTo>
                <a:lnTo>
                  <a:pt x="500" y="450"/>
                </a:lnTo>
                <a:lnTo>
                  <a:pt x="500" y="452"/>
                </a:lnTo>
                <a:lnTo>
                  <a:pt x="500" y="454"/>
                </a:lnTo>
                <a:lnTo>
                  <a:pt x="494" y="456"/>
                </a:lnTo>
                <a:lnTo>
                  <a:pt x="498" y="470"/>
                </a:lnTo>
                <a:lnTo>
                  <a:pt x="496" y="474"/>
                </a:lnTo>
                <a:lnTo>
                  <a:pt x="496" y="478"/>
                </a:lnTo>
                <a:lnTo>
                  <a:pt x="496" y="482"/>
                </a:lnTo>
                <a:lnTo>
                  <a:pt x="498" y="490"/>
                </a:lnTo>
                <a:lnTo>
                  <a:pt x="498" y="494"/>
                </a:lnTo>
                <a:lnTo>
                  <a:pt x="500" y="498"/>
                </a:lnTo>
                <a:lnTo>
                  <a:pt x="506" y="500"/>
                </a:lnTo>
                <a:lnTo>
                  <a:pt x="504" y="502"/>
                </a:lnTo>
                <a:lnTo>
                  <a:pt x="508" y="506"/>
                </a:lnTo>
                <a:lnTo>
                  <a:pt x="512" y="510"/>
                </a:lnTo>
                <a:lnTo>
                  <a:pt x="516" y="510"/>
                </a:lnTo>
                <a:lnTo>
                  <a:pt x="516" y="514"/>
                </a:lnTo>
                <a:lnTo>
                  <a:pt x="518" y="518"/>
                </a:lnTo>
                <a:lnTo>
                  <a:pt x="516" y="522"/>
                </a:lnTo>
                <a:lnTo>
                  <a:pt x="516" y="534"/>
                </a:lnTo>
                <a:lnTo>
                  <a:pt x="524" y="560"/>
                </a:lnTo>
                <a:lnTo>
                  <a:pt x="530" y="570"/>
                </a:lnTo>
                <a:lnTo>
                  <a:pt x="534" y="570"/>
                </a:lnTo>
                <a:lnTo>
                  <a:pt x="542" y="572"/>
                </a:lnTo>
                <a:lnTo>
                  <a:pt x="546" y="570"/>
                </a:lnTo>
                <a:lnTo>
                  <a:pt x="546" y="572"/>
                </a:lnTo>
                <a:lnTo>
                  <a:pt x="556" y="578"/>
                </a:lnTo>
                <a:lnTo>
                  <a:pt x="560" y="582"/>
                </a:lnTo>
                <a:lnTo>
                  <a:pt x="564" y="594"/>
                </a:lnTo>
                <a:lnTo>
                  <a:pt x="572" y="608"/>
                </a:lnTo>
                <a:lnTo>
                  <a:pt x="576" y="610"/>
                </a:lnTo>
                <a:lnTo>
                  <a:pt x="574" y="612"/>
                </a:lnTo>
                <a:lnTo>
                  <a:pt x="578" y="618"/>
                </a:lnTo>
                <a:lnTo>
                  <a:pt x="578" y="626"/>
                </a:lnTo>
                <a:lnTo>
                  <a:pt x="584" y="628"/>
                </a:lnTo>
                <a:lnTo>
                  <a:pt x="594" y="632"/>
                </a:lnTo>
                <a:lnTo>
                  <a:pt x="596" y="636"/>
                </a:lnTo>
                <a:lnTo>
                  <a:pt x="600" y="634"/>
                </a:lnTo>
                <a:lnTo>
                  <a:pt x="600" y="642"/>
                </a:lnTo>
                <a:lnTo>
                  <a:pt x="596" y="646"/>
                </a:lnTo>
                <a:lnTo>
                  <a:pt x="592" y="646"/>
                </a:lnTo>
                <a:lnTo>
                  <a:pt x="586" y="640"/>
                </a:lnTo>
                <a:lnTo>
                  <a:pt x="584" y="638"/>
                </a:lnTo>
                <a:lnTo>
                  <a:pt x="580" y="634"/>
                </a:lnTo>
                <a:lnTo>
                  <a:pt x="576" y="642"/>
                </a:lnTo>
                <a:lnTo>
                  <a:pt x="578" y="646"/>
                </a:lnTo>
                <a:lnTo>
                  <a:pt x="582" y="654"/>
                </a:lnTo>
                <a:lnTo>
                  <a:pt x="586" y="658"/>
                </a:lnTo>
                <a:lnTo>
                  <a:pt x="588" y="656"/>
                </a:lnTo>
                <a:lnTo>
                  <a:pt x="598" y="656"/>
                </a:lnTo>
                <a:lnTo>
                  <a:pt x="602" y="652"/>
                </a:lnTo>
                <a:lnTo>
                  <a:pt x="606" y="650"/>
                </a:lnTo>
                <a:lnTo>
                  <a:pt x="612" y="654"/>
                </a:lnTo>
                <a:lnTo>
                  <a:pt x="620" y="654"/>
                </a:lnTo>
                <a:lnTo>
                  <a:pt x="626" y="650"/>
                </a:lnTo>
                <a:lnTo>
                  <a:pt x="630" y="648"/>
                </a:lnTo>
                <a:lnTo>
                  <a:pt x="630" y="646"/>
                </a:lnTo>
                <a:lnTo>
                  <a:pt x="636" y="648"/>
                </a:lnTo>
                <a:lnTo>
                  <a:pt x="640" y="646"/>
                </a:lnTo>
                <a:lnTo>
                  <a:pt x="644" y="646"/>
                </a:lnTo>
                <a:lnTo>
                  <a:pt x="644" y="640"/>
                </a:lnTo>
                <a:lnTo>
                  <a:pt x="648" y="638"/>
                </a:lnTo>
                <a:lnTo>
                  <a:pt x="654" y="630"/>
                </a:lnTo>
                <a:lnTo>
                  <a:pt x="650" y="616"/>
                </a:lnTo>
                <a:lnTo>
                  <a:pt x="654" y="610"/>
                </a:lnTo>
                <a:lnTo>
                  <a:pt x="654" y="604"/>
                </a:lnTo>
                <a:lnTo>
                  <a:pt x="656" y="602"/>
                </a:lnTo>
                <a:lnTo>
                  <a:pt x="658" y="600"/>
                </a:lnTo>
                <a:lnTo>
                  <a:pt x="658" y="594"/>
                </a:lnTo>
                <a:lnTo>
                  <a:pt x="664" y="586"/>
                </a:lnTo>
                <a:lnTo>
                  <a:pt x="666" y="576"/>
                </a:lnTo>
                <a:lnTo>
                  <a:pt x="668" y="576"/>
                </a:lnTo>
                <a:lnTo>
                  <a:pt x="668" y="582"/>
                </a:lnTo>
                <a:lnTo>
                  <a:pt x="668" y="584"/>
                </a:lnTo>
                <a:lnTo>
                  <a:pt x="672" y="582"/>
                </a:lnTo>
                <a:lnTo>
                  <a:pt x="672" y="576"/>
                </a:lnTo>
                <a:lnTo>
                  <a:pt x="670" y="570"/>
                </a:lnTo>
                <a:lnTo>
                  <a:pt x="670" y="564"/>
                </a:lnTo>
                <a:lnTo>
                  <a:pt x="672" y="554"/>
                </a:lnTo>
                <a:lnTo>
                  <a:pt x="674" y="540"/>
                </a:lnTo>
                <a:lnTo>
                  <a:pt x="674" y="528"/>
                </a:lnTo>
                <a:lnTo>
                  <a:pt x="676" y="524"/>
                </a:lnTo>
                <a:lnTo>
                  <a:pt x="678" y="492"/>
                </a:lnTo>
                <a:lnTo>
                  <a:pt x="678" y="474"/>
                </a:lnTo>
                <a:lnTo>
                  <a:pt x="676" y="452"/>
                </a:lnTo>
                <a:lnTo>
                  <a:pt x="670" y="434"/>
                </a:lnTo>
                <a:lnTo>
                  <a:pt x="664" y="430"/>
                </a:lnTo>
                <a:lnTo>
                  <a:pt x="664" y="426"/>
                </a:lnTo>
                <a:lnTo>
                  <a:pt x="664" y="420"/>
                </a:lnTo>
                <a:lnTo>
                  <a:pt x="654" y="400"/>
                </a:lnTo>
                <a:lnTo>
                  <a:pt x="652" y="386"/>
                </a:lnTo>
                <a:lnTo>
                  <a:pt x="648" y="374"/>
                </a:lnTo>
                <a:lnTo>
                  <a:pt x="642" y="358"/>
                </a:lnTo>
                <a:lnTo>
                  <a:pt x="640" y="352"/>
                </a:lnTo>
                <a:lnTo>
                  <a:pt x="624" y="318"/>
                </a:lnTo>
                <a:lnTo>
                  <a:pt x="612" y="278"/>
                </a:lnTo>
                <a:lnTo>
                  <a:pt x="606" y="250"/>
                </a:lnTo>
                <a:lnTo>
                  <a:pt x="608" y="248"/>
                </a:lnTo>
                <a:lnTo>
                  <a:pt x="612" y="252"/>
                </a:lnTo>
                <a:lnTo>
                  <a:pt x="614" y="252"/>
                </a:lnTo>
                <a:lnTo>
                  <a:pt x="612" y="246"/>
                </a:lnTo>
                <a:lnTo>
                  <a:pt x="602" y="228"/>
                </a:lnTo>
                <a:lnTo>
                  <a:pt x="602" y="220"/>
                </a:lnTo>
                <a:lnTo>
                  <a:pt x="596" y="218"/>
                </a:lnTo>
                <a:lnTo>
                  <a:pt x="596" y="210"/>
                </a:lnTo>
                <a:lnTo>
                  <a:pt x="584" y="184"/>
                </a:lnTo>
                <a:lnTo>
                  <a:pt x="584" y="176"/>
                </a:lnTo>
                <a:lnTo>
                  <a:pt x="576" y="152"/>
                </a:lnTo>
                <a:lnTo>
                  <a:pt x="572" y="144"/>
                </a:lnTo>
                <a:lnTo>
                  <a:pt x="570" y="130"/>
                </a:lnTo>
                <a:lnTo>
                  <a:pt x="566" y="126"/>
                </a:lnTo>
                <a:lnTo>
                  <a:pt x="568" y="122"/>
                </a:lnTo>
                <a:lnTo>
                  <a:pt x="560" y="90"/>
                </a:lnTo>
                <a:lnTo>
                  <a:pt x="560" y="86"/>
                </a:lnTo>
                <a:lnTo>
                  <a:pt x="558" y="70"/>
                </a:lnTo>
                <a:lnTo>
                  <a:pt x="554" y="72"/>
                </a:lnTo>
                <a:lnTo>
                  <a:pt x="552" y="70"/>
                </a:lnTo>
                <a:lnTo>
                  <a:pt x="554" y="66"/>
                </a:lnTo>
                <a:lnTo>
                  <a:pt x="552" y="58"/>
                </a:lnTo>
                <a:lnTo>
                  <a:pt x="552" y="54"/>
                </a:lnTo>
                <a:lnTo>
                  <a:pt x="552" y="50"/>
                </a:lnTo>
                <a:lnTo>
                  <a:pt x="552" y="44"/>
                </a:lnTo>
                <a:lnTo>
                  <a:pt x="552" y="38"/>
                </a:lnTo>
                <a:lnTo>
                  <a:pt x="552" y="36"/>
                </a:lnTo>
                <a:lnTo>
                  <a:pt x="548" y="38"/>
                </a:lnTo>
                <a:lnTo>
                  <a:pt x="544" y="36"/>
                </a:lnTo>
                <a:lnTo>
                  <a:pt x="544" y="32"/>
                </a:lnTo>
                <a:lnTo>
                  <a:pt x="540" y="32"/>
                </a:lnTo>
                <a:lnTo>
                  <a:pt x="536" y="30"/>
                </a:lnTo>
                <a:lnTo>
                  <a:pt x="534" y="30"/>
                </a:lnTo>
                <a:lnTo>
                  <a:pt x="532" y="30"/>
                </a:lnTo>
                <a:lnTo>
                  <a:pt x="530" y="30"/>
                </a:lnTo>
                <a:lnTo>
                  <a:pt x="528" y="28"/>
                </a:lnTo>
                <a:lnTo>
                  <a:pt x="526" y="26"/>
                </a:lnTo>
                <a:lnTo>
                  <a:pt x="524" y="26"/>
                </a:lnTo>
                <a:lnTo>
                  <a:pt x="520" y="24"/>
                </a:lnTo>
                <a:lnTo>
                  <a:pt x="518" y="24"/>
                </a:lnTo>
                <a:lnTo>
                  <a:pt x="514" y="22"/>
                </a:lnTo>
                <a:lnTo>
                  <a:pt x="512" y="20"/>
                </a:lnTo>
                <a:lnTo>
                  <a:pt x="508" y="20"/>
                </a:lnTo>
                <a:lnTo>
                  <a:pt x="506" y="22"/>
                </a:lnTo>
                <a:lnTo>
                  <a:pt x="506" y="24"/>
                </a:lnTo>
                <a:lnTo>
                  <a:pt x="504" y="24"/>
                </a:lnTo>
                <a:lnTo>
                  <a:pt x="502" y="22"/>
                </a:lnTo>
                <a:lnTo>
                  <a:pt x="500" y="24"/>
                </a:lnTo>
                <a:lnTo>
                  <a:pt x="500" y="26"/>
                </a:lnTo>
                <a:lnTo>
                  <a:pt x="498" y="28"/>
                </a:lnTo>
                <a:lnTo>
                  <a:pt x="498" y="30"/>
                </a:lnTo>
                <a:lnTo>
                  <a:pt x="498" y="34"/>
                </a:lnTo>
                <a:lnTo>
                  <a:pt x="500" y="44"/>
                </a:lnTo>
                <a:lnTo>
                  <a:pt x="500" y="48"/>
                </a:lnTo>
                <a:lnTo>
                  <a:pt x="502" y="50"/>
                </a:lnTo>
                <a:lnTo>
                  <a:pt x="500" y="54"/>
                </a:lnTo>
                <a:lnTo>
                  <a:pt x="500" y="64"/>
                </a:lnTo>
                <a:lnTo>
                  <a:pt x="500" y="70"/>
                </a:lnTo>
                <a:lnTo>
                  <a:pt x="498" y="72"/>
                </a:lnTo>
                <a:lnTo>
                  <a:pt x="496" y="72"/>
                </a:lnTo>
                <a:lnTo>
                  <a:pt x="492" y="72"/>
                </a:lnTo>
                <a:lnTo>
                  <a:pt x="488" y="72"/>
                </a:lnTo>
                <a:lnTo>
                  <a:pt x="486" y="72"/>
                </a:lnTo>
                <a:lnTo>
                  <a:pt x="484" y="68"/>
                </a:lnTo>
                <a:lnTo>
                  <a:pt x="484" y="60"/>
                </a:lnTo>
                <a:lnTo>
                  <a:pt x="484" y="58"/>
                </a:lnTo>
                <a:lnTo>
                  <a:pt x="484" y="56"/>
                </a:lnTo>
                <a:lnTo>
                  <a:pt x="482" y="54"/>
                </a:lnTo>
                <a:lnTo>
                  <a:pt x="484" y="52"/>
                </a:lnTo>
                <a:lnTo>
                  <a:pt x="484" y="50"/>
                </a:lnTo>
                <a:lnTo>
                  <a:pt x="462" y="48"/>
                </a:lnTo>
                <a:lnTo>
                  <a:pt x="450" y="46"/>
                </a:lnTo>
                <a:lnTo>
                  <a:pt x="440" y="46"/>
                </a:lnTo>
                <a:lnTo>
                  <a:pt x="402" y="44"/>
                </a:lnTo>
                <a:lnTo>
                  <a:pt x="388" y="42"/>
                </a:lnTo>
                <a:lnTo>
                  <a:pt x="380" y="42"/>
                </a:lnTo>
                <a:lnTo>
                  <a:pt x="360" y="40"/>
                </a:lnTo>
                <a:lnTo>
                  <a:pt x="346" y="38"/>
                </a:lnTo>
                <a:lnTo>
                  <a:pt x="324" y="38"/>
                </a:lnTo>
                <a:lnTo>
                  <a:pt x="316" y="38"/>
                </a:lnTo>
                <a:lnTo>
                  <a:pt x="296" y="36"/>
                </a:lnTo>
                <a:lnTo>
                  <a:pt x="290" y="36"/>
                </a:lnTo>
                <a:lnTo>
                  <a:pt x="248" y="34"/>
                </a:lnTo>
                <a:lnTo>
                  <a:pt x="246" y="32"/>
                </a:lnTo>
                <a:lnTo>
                  <a:pt x="244" y="30"/>
                </a:lnTo>
                <a:lnTo>
                  <a:pt x="240" y="26"/>
                </a:lnTo>
                <a:lnTo>
                  <a:pt x="240" y="16"/>
                </a:lnTo>
                <a:lnTo>
                  <a:pt x="240" y="14"/>
                </a:lnTo>
                <a:lnTo>
                  <a:pt x="240" y="12"/>
                </a:lnTo>
                <a:lnTo>
                  <a:pt x="238" y="10"/>
                </a:lnTo>
                <a:lnTo>
                  <a:pt x="236" y="6"/>
                </a:lnTo>
                <a:lnTo>
                  <a:pt x="234" y="2"/>
                </a:lnTo>
                <a:lnTo>
                  <a:pt x="190" y="0"/>
                </a:lnTo>
                <a:lnTo>
                  <a:pt x="188" y="0"/>
                </a:lnTo>
                <a:lnTo>
                  <a:pt x="142" y="2"/>
                </a:lnTo>
                <a:lnTo>
                  <a:pt x="128" y="0"/>
                </a:lnTo>
                <a:lnTo>
                  <a:pt x="112" y="0"/>
                </a:lnTo>
                <a:lnTo>
                  <a:pt x="84" y="0"/>
                </a:lnTo>
                <a:lnTo>
                  <a:pt x="74" y="0"/>
                </a:lnTo>
                <a:lnTo>
                  <a:pt x="4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780" name="Freeform 16"/>
          <p:cNvSpPr>
            <a:spLocks/>
          </p:cNvSpPr>
          <p:nvPr/>
        </p:nvSpPr>
        <p:spPr bwMode="auto">
          <a:xfrm>
            <a:off x="6026150" y="4071938"/>
            <a:ext cx="674688" cy="822325"/>
          </a:xfrm>
          <a:custGeom>
            <a:avLst/>
            <a:gdLst>
              <a:gd name="T0" fmla="*/ 2147483647 w 426"/>
              <a:gd name="T1" fmla="*/ 0 h 518"/>
              <a:gd name="T2" fmla="*/ 2147483647 w 426"/>
              <a:gd name="T3" fmla="*/ 2147483647 h 518"/>
              <a:gd name="T4" fmla="*/ 0 w 426"/>
              <a:gd name="T5" fmla="*/ 2147483647 h 518"/>
              <a:gd name="T6" fmla="*/ 2147483647 w 426"/>
              <a:gd name="T7" fmla="*/ 2147483647 h 518"/>
              <a:gd name="T8" fmla="*/ 2147483647 w 426"/>
              <a:gd name="T9" fmla="*/ 2147483647 h 518"/>
              <a:gd name="T10" fmla="*/ 2147483647 w 426"/>
              <a:gd name="T11" fmla="*/ 2147483647 h 518"/>
              <a:gd name="T12" fmla="*/ 2147483647 w 426"/>
              <a:gd name="T13" fmla="*/ 2147483647 h 518"/>
              <a:gd name="T14" fmla="*/ 2147483647 w 426"/>
              <a:gd name="T15" fmla="*/ 2147483647 h 518"/>
              <a:gd name="T16" fmla="*/ 2147483647 w 426"/>
              <a:gd name="T17" fmla="*/ 2147483647 h 518"/>
              <a:gd name="T18" fmla="*/ 2147483647 w 426"/>
              <a:gd name="T19" fmla="*/ 2147483647 h 518"/>
              <a:gd name="T20" fmla="*/ 2147483647 w 426"/>
              <a:gd name="T21" fmla="*/ 2147483647 h 518"/>
              <a:gd name="T22" fmla="*/ 2147483647 w 426"/>
              <a:gd name="T23" fmla="*/ 2147483647 h 518"/>
              <a:gd name="T24" fmla="*/ 2147483647 w 426"/>
              <a:gd name="T25" fmla="*/ 2147483647 h 518"/>
              <a:gd name="T26" fmla="*/ 2147483647 w 426"/>
              <a:gd name="T27" fmla="*/ 2147483647 h 518"/>
              <a:gd name="T28" fmla="*/ 2147483647 w 426"/>
              <a:gd name="T29" fmla="*/ 2147483647 h 518"/>
              <a:gd name="T30" fmla="*/ 2147483647 w 426"/>
              <a:gd name="T31" fmla="*/ 2147483647 h 518"/>
              <a:gd name="T32" fmla="*/ 2147483647 w 426"/>
              <a:gd name="T33" fmla="*/ 2147483647 h 518"/>
              <a:gd name="T34" fmla="*/ 2147483647 w 426"/>
              <a:gd name="T35" fmla="*/ 2147483647 h 518"/>
              <a:gd name="T36" fmla="*/ 2147483647 w 426"/>
              <a:gd name="T37" fmla="*/ 2147483647 h 518"/>
              <a:gd name="T38" fmla="*/ 2147483647 w 426"/>
              <a:gd name="T39" fmla="*/ 2147483647 h 518"/>
              <a:gd name="T40" fmla="*/ 2147483647 w 426"/>
              <a:gd name="T41" fmla="*/ 2147483647 h 518"/>
              <a:gd name="T42" fmla="*/ 2147483647 w 426"/>
              <a:gd name="T43" fmla="*/ 2147483647 h 518"/>
              <a:gd name="T44" fmla="*/ 2147483647 w 426"/>
              <a:gd name="T45" fmla="*/ 2147483647 h 518"/>
              <a:gd name="T46" fmla="*/ 2147483647 w 426"/>
              <a:gd name="T47" fmla="*/ 2147483647 h 518"/>
              <a:gd name="T48" fmla="*/ 2147483647 w 426"/>
              <a:gd name="T49" fmla="*/ 2147483647 h 518"/>
              <a:gd name="T50" fmla="*/ 2147483647 w 426"/>
              <a:gd name="T51" fmla="*/ 2147483647 h 518"/>
              <a:gd name="T52" fmla="*/ 2147483647 w 426"/>
              <a:gd name="T53" fmla="*/ 2147483647 h 518"/>
              <a:gd name="T54" fmla="*/ 2147483647 w 426"/>
              <a:gd name="T55" fmla="*/ 2147483647 h 518"/>
              <a:gd name="T56" fmla="*/ 2147483647 w 426"/>
              <a:gd name="T57" fmla="*/ 2147483647 h 518"/>
              <a:gd name="T58" fmla="*/ 2147483647 w 426"/>
              <a:gd name="T59" fmla="*/ 2147483647 h 518"/>
              <a:gd name="T60" fmla="*/ 2147483647 w 426"/>
              <a:gd name="T61" fmla="*/ 2147483647 h 518"/>
              <a:gd name="T62" fmla="*/ 2147483647 w 426"/>
              <a:gd name="T63" fmla="*/ 2147483647 h 518"/>
              <a:gd name="T64" fmla="*/ 2147483647 w 426"/>
              <a:gd name="T65" fmla="*/ 2147483647 h 518"/>
              <a:gd name="T66" fmla="*/ 2147483647 w 426"/>
              <a:gd name="T67" fmla="*/ 2147483647 h 518"/>
              <a:gd name="T68" fmla="*/ 2147483647 w 426"/>
              <a:gd name="T69" fmla="*/ 2147483647 h 518"/>
              <a:gd name="T70" fmla="*/ 2147483647 w 426"/>
              <a:gd name="T71" fmla="*/ 2147483647 h 518"/>
              <a:gd name="T72" fmla="*/ 2147483647 w 426"/>
              <a:gd name="T73" fmla="*/ 2147483647 h 518"/>
              <a:gd name="T74" fmla="*/ 2147483647 w 426"/>
              <a:gd name="T75" fmla="*/ 2147483647 h 518"/>
              <a:gd name="T76" fmla="*/ 2147483647 w 426"/>
              <a:gd name="T77" fmla="*/ 2147483647 h 518"/>
              <a:gd name="T78" fmla="*/ 2147483647 w 426"/>
              <a:gd name="T79" fmla="*/ 2147483647 h 518"/>
              <a:gd name="T80" fmla="*/ 2147483647 w 426"/>
              <a:gd name="T81" fmla="*/ 2147483647 h 518"/>
              <a:gd name="T82" fmla="*/ 2147483647 w 426"/>
              <a:gd name="T83" fmla="*/ 2147483647 h 518"/>
              <a:gd name="T84" fmla="*/ 2147483647 w 426"/>
              <a:gd name="T85" fmla="*/ 2147483647 h 518"/>
              <a:gd name="T86" fmla="*/ 2147483647 w 426"/>
              <a:gd name="T87" fmla="*/ 2147483647 h 518"/>
              <a:gd name="T88" fmla="*/ 2147483647 w 426"/>
              <a:gd name="T89" fmla="*/ 2147483647 h 518"/>
              <a:gd name="T90" fmla="*/ 2147483647 w 426"/>
              <a:gd name="T91" fmla="*/ 2147483647 h 518"/>
              <a:gd name="T92" fmla="*/ 2147483647 w 426"/>
              <a:gd name="T93" fmla="*/ 2147483647 h 518"/>
              <a:gd name="T94" fmla="*/ 2147483647 w 426"/>
              <a:gd name="T95" fmla="*/ 2147483647 h 518"/>
              <a:gd name="T96" fmla="*/ 2147483647 w 426"/>
              <a:gd name="T97" fmla="*/ 2147483647 h 518"/>
              <a:gd name="T98" fmla="*/ 2147483647 w 426"/>
              <a:gd name="T99" fmla="*/ 2147483647 h 518"/>
              <a:gd name="T100" fmla="*/ 2147483647 w 426"/>
              <a:gd name="T101" fmla="*/ 2147483647 h 518"/>
              <a:gd name="T102" fmla="*/ 2147483647 w 426"/>
              <a:gd name="T103" fmla="*/ 2147483647 h 518"/>
              <a:gd name="T104" fmla="*/ 2147483647 w 426"/>
              <a:gd name="T105" fmla="*/ 2147483647 h 518"/>
              <a:gd name="T106" fmla="*/ 2147483647 w 426"/>
              <a:gd name="T107" fmla="*/ 2147483647 h 518"/>
              <a:gd name="T108" fmla="*/ 2147483647 w 426"/>
              <a:gd name="T109" fmla="*/ 2147483647 h 518"/>
              <a:gd name="T110" fmla="*/ 2147483647 w 426"/>
              <a:gd name="T111" fmla="*/ 2147483647 h 518"/>
              <a:gd name="T112" fmla="*/ 2147483647 w 426"/>
              <a:gd name="T113" fmla="*/ 0 h 5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6"/>
              <a:gd name="T172" fmla="*/ 0 h 518"/>
              <a:gd name="T173" fmla="*/ 426 w 426"/>
              <a:gd name="T174" fmla="*/ 518 h 5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6" h="518">
                <a:moveTo>
                  <a:pt x="148" y="2"/>
                </a:moveTo>
                <a:lnTo>
                  <a:pt x="142" y="2"/>
                </a:lnTo>
                <a:lnTo>
                  <a:pt x="130" y="2"/>
                </a:lnTo>
                <a:lnTo>
                  <a:pt x="116" y="0"/>
                </a:lnTo>
                <a:lnTo>
                  <a:pt x="88" y="2"/>
                </a:lnTo>
                <a:lnTo>
                  <a:pt x="76" y="2"/>
                </a:lnTo>
                <a:lnTo>
                  <a:pt x="70" y="2"/>
                </a:lnTo>
                <a:lnTo>
                  <a:pt x="56" y="2"/>
                </a:lnTo>
                <a:lnTo>
                  <a:pt x="30" y="2"/>
                </a:lnTo>
                <a:lnTo>
                  <a:pt x="22" y="2"/>
                </a:lnTo>
                <a:lnTo>
                  <a:pt x="14" y="2"/>
                </a:lnTo>
                <a:lnTo>
                  <a:pt x="0" y="2"/>
                </a:lnTo>
                <a:lnTo>
                  <a:pt x="2" y="18"/>
                </a:lnTo>
                <a:lnTo>
                  <a:pt x="6" y="42"/>
                </a:lnTo>
                <a:lnTo>
                  <a:pt x="8" y="46"/>
                </a:lnTo>
                <a:lnTo>
                  <a:pt x="12" y="82"/>
                </a:lnTo>
                <a:lnTo>
                  <a:pt x="16" y="104"/>
                </a:lnTo>
                <a:lnTo>
                  <a:pt x="18" y="116"/>
                </a:lnTo>
                <a:lnTo>
                  <a:pt x="20" y="122"/>
                </a:lnTo>
                <a:lnTo>
                  <a:pt x="24" y="150"/>
                </a:lnTo>
                <a:lnTo>
                  <a:pt x="28" y="168"/>
                </a:lnTo>
                <a:lnTo>
                  <a:pt x="28" y="176"/>
                </a:lnTo>
                <a:lnTo>
                  <a:pt x="34" y="210"/>
                </a:lnTo>
                <a:lnTo>
                  <a:pt x="32" y="212"/>
                </a:lnTo>
                <a:lnTo>
                  <a:pt x="38" y="238"/>
                </a:lnTo>
                <a:lnTo>
                  <a:pt x="40" y="240"/>
                </a:lnTo>
                <a:lnTo>
                  <a:pt x="44" y="252"/>
                </a:lnTo>
                <a:lnTo>
                  <a:pt x="48" y="268"/>
                </a:lnTo>
                <a:lnTo>
                  <a:pt x="50" y="272"/>
                </a:lnTo>
                <a:lnTo>
                  <a:pt x="56" y="276"/>
                </a:lnTo>
                <a:lnTo>
                  <a:pt x="56" y="280"/>
                </a:lnTo>
                <a:lnTo>
                  <a:pt x="56" y="282"/>
                </a:lnTo>
                <a:lnTo>
                  <a:pt x="58" y="288"/>
                </a:lnTo>
                <a:lnTo>
                  <a:pt x="56" y="292"/>
                </a:lnTo>
                <a:lnTo>
                  <a:pt x="54" y="298"/>
                </a:lnTo>
                <a:lnTo>
                  <a:pt x="56" y="300"/>
                </a:lnTo>
                <a:lnTo>
                  <a:pt x="62" y="304"/>
                </a:lnTo>
                <a:lnTo>
                  <a:pt x="64" y="306"/>
                </a:lnTo>
                <a:lnTo>
                  <a:pt x="62" y="308"/>
                </a:lnTo>
                <a:lnTo>
                  <a:pt x="60" y="310"/>
                </a:lnTo>
                <a:lnTo>
                  <a:pt x="58" y="312"/>
                </a:lnTo>
                <a:lnTo>
                  <a:pt x="56" y="316"/>
                </a:lnTo>
                <a:lnTo>
                  <a:pt x="50" y="318"/>
                </a:lnTo>
                <a:lnTo>
                  <a:pt x="50" y="322"/>
                </a:lnTo>
                <a:lnTo>
                  <a:pt x="50" y="324"/>
                </a:lnTo>
                <a:lnTo>
                  <a:pt x="50" y="326"/>
                </a:lnTo>
                <a:lnTo>
                  <a:pt x="50" y="328"/>
                </a:lnTo>
                <a:lnTo>
                  <a:pt x="50" y="332"/>
                </a:lnTo>
                <a:lnTo>
                  <a:pt x="48" y="336"/>
                </a:lnTo>
                <a:lnTo>
                  <a:pt x="48" y="340"/>
                </a:lnTo>
                <a:lnTo>
                  <a:pt x="46" y="342"/>
                </a:lnTo>
                <a:lnTo>
                  <a:pt x="42" y="350"/>
                </a:lnTo>
                <a:lnTo>
                  <a:pt x="42" y="358"/>
                </a:lnTo>
                <a:lnTo>
                  <a:pt x="44" y="360"/>
                </a:lnTo>
                <a:lnTo>
                  <a:pt x="44" y="366"/>
                </a:lnTo>
                <a:lnTo>
                  <a:pt x="44" y="370"/>
                </a:lnTo>
                <a:lnTo>
                  <a:pt x="48" y="378"/>
                </a:lnTo>
                <a:lnTo>
                  <a:pt x="50" y="384"/>
                </a:lnTo>
                <a:lnTo>
                  <a:pt x="48" y="388"/>
                </a:lnTo>
                <a:lnTo>
                  <a:pt x="48" y="394"/>
                </a:lnTo>
                <a:lnTo>
                  <a:pt x="48" y="396"/>
                </a:lnTo>
                <a:lnTo>
                  <a:pt x="46" y="402"/>
                </a:lnTo>
                <a:lnTo>
                  <a:pt x="46" y="408"/>
                </a:lnTo>
                <a:lnTo>
                  <a:pt x="46" y="414"/>
                </a:lnTo>
                <a:lnTo>
                  <a:pt x="44" y="416"/>
                </a:lnTo>
                <a:lnTo>
                  <a:pt x="44" y="420"/>
                </a:lnTo>
                <a:lnTo>
                  <a:pt x="46" y="426"/>
                </a:lnTo>
                <a:lnTo>
                  <a:pt x="46" y="428"/>
                </a:lnTo>
                <a:lnTo>
                  <a:pt x="48" y="432"/>
                </a:lnTo>
                <a:lnTo>
                  <a:pt x="50" y="436"/>
                </a:lnTo>
                <a:lnTo>
                  <a:pt x="52" y="436"/>
                </a:lnTo>
                <a:lnTo>
                  <a:pt x="52" y="438"/>
                </a:lnTo>
                <a:lnTo>
                  <a:pt x="52" y="442"/>
                </a:lnTo>
                <a:lnTo>
                  <a:pt x="54" y="448"/>
                </a:lnTo>
                <a:lnTo>
                  <a:pt x="56" y="452"/>
                </a:lnTo>
                <a:lnTo>
                  <a:pt x="58" y="456"/>
                </a:lnTo>
                <a:lnTo>
                  <a:pt x="60" y="458"/>
                </a:lnTo>
                <a:lnTo>
                  <a:pt x="60" y="460"/>
                </a:lnTo>
                <a:lnTo>
                  <a:pt x="60" y="462"/>
                </a:lnTo>
                <a:lnTo>
                  <a:pt x="60" y="472"/>
                </a:lnTo>
                <a:lnTo>
                  <a:pt x="64" y="476"/>
                </a:lnTo>
                <a:lnTo>
                  <a:pt x="66" y="478"/>
                </a:lnTo>
                <a:lnTo>
                  <a:pt x="68" y="480"/>
                </a:lnTo>
                <a:lnTo>
                  <a:pt x="110" y="482"/>
                </a:lnTo>
                <a:lnTo>
                  <a:pt x="116" y="482"/>
                </a:lnTo>
                <a:lnTo>
                  <a:pt x="136" y="484"/>
                </a:lnTo>
                <a:lnTo>
                  <a:pt x="144" y="484"/>
                </a:lnTo>
                <a:lnTo>
                  <a:pt x="166" y="484"/>
                </a:lnTo>
                <a:lnTo>
                  <a:pt x="180" y="486"/>
                </a:lnTo>
                <a:lnTo>
                  <a:pt x="200" y="488"/>
                </a:lnTo>
                <a:lnTo>
                  <a:pt x="208" y="488"/>
                </a:lnTo>
                <a:lnTo>
                  <a:pt x="222" y="490"/>
                </a:lnTo>
                <a:lnTo>
                  <a:pt x="260" y="492"/>
                </a:lnTo>
                <a:lnTo>
                  <a:pt x="270" y="492"/>
                </a:lnTo>
                <a:lnTo>
                  <a:pt x="282" y="494"/>
                </a:lnTo>
                <a:lnTo>
                  <a:pt x="304" y="496"/>
                </a:lnTo>
                <a:lnTo>
                  <a:pt x="304" y="498"/>
                </a:lnTo>
                <a:lnTo>
                  <a:pt x="302" y="500"/>
                </a:lnTo>
                <a:lnTo>
                  <a:pt x="304" y="502"/>
                </a:lnTo>
                <a:lnTo>
                  <a:pt x="304" y="504"/>
                </a:lnTo>
                <a:lnTo>
                  <a:pt x="304" y="506"/>
                </a:lnTo>
                <a:lnTo>
                  <a:pt x="304" y="514"/>
                </a:lnTo>
                <a:lnTo>
                  <a:pt x="306" y="518"/>
                </a:lnTo>
                <a:lnTo>
                  <a:pt x="308" y="518"/>
                </a:lnTo>
                <a:lnTo>
                  <a:pt x="312" y="518"/>
                </a:lnTo>
                <a:lnTo>
                  <a:pt x="316" y="518"/>
                </a:lnTo>
                <a:lnTo>
                  <a:pt x="318" y="518"/>
                </a:lnTo>
                <a:lnTo>
                  <a:pt x="320" y="516"/>
                </a:lnTo>
                <a:lnTo>
                  <a:pt x="320" y="510"/>
                </a:lnTo>
                <a:lnTo>
                  <a:pt x="320" y="500"/>
                </a:lnTo>
                <a:lnTo>
                  <a:pt x="322" y="496"/>
                </a:lnTo>
                <a:lnTo>
                  <a:pt x="320" y="494"/>
                </a:lnTo>
                <a:lnTo>
                  <a:pt x="320" y="490"/>
                </a:lnTo>
                <a:lnTo>
                  <a:pt x="318" y="480"/>
                </a:lnTo>
                <a:lnTo>
                  <a:pt x="318" y="476"/>
                </a:lnTo>
                <a:lnTo>
                  <a:pt x="318" y="474"/>
                </a:lnTo>
                <a:lnTo>
                  <a:pt x="320" y="472"/>
                </a:lnTo>
                <a:lnTo>
                  <a:pt x="320" y="470"/>
                </a:lnTo>
                <a:lnTo>
                  <a:pt x="322" y="468"/>
                </a:lnTo>
                <a:lnTo>
                  <a:pt x="324" y="470"/>
                </a:lnTo>
                <a:lnTo>
                  <a:pt x="326" y="470"/>
                </a:lnTo>
                <a:lnTo>
                  <a:pt x="326" y="468"/>
                </a:lnTo>
                <a:lnTo>
                  <a:pt x="328" y="466"/>
                </a:lnTo>
                <a:lnTo>
                  <a:pt x="332" y="466"/>
                </a:lnTo>
                <a:lnTo>
                  <a:pt x="334" y="468"/>
                </a:lnTo>
                <a:lnTo>
                  <a:pt x="338" y="470"/>
                </a:lnTo>
                <a:lnTo>
                  <a:pt x="340" y="470"/>
                </a:lnTo>
                <a:lnTo>
                  <a:pt x="344" y="472"/>
                </a:lnTo>
                <a:lnTo>
                  <a:pt x="346" y="472"/>
                </a:lnTo>
                <a:lnTo>
                  <a:pt x="348" y="474"/>
                </a:lnTo>
                <a:lnTo>
                  <a:pt x="350" y="476"/>
                </a:lnTo>
                <a:lnTo>
                  <a:pt x="352" y="476"/>
                </a:lnTo>
                <a:lnTo>
                  <a:pt x="354" y="476"/>
                </a:lnTo>
                <a:lnTo>
                  <a:pt x="356" y="476"/>
                </a:lnTo>
                <a:lnTo>
                  <a:pt x="360" y="478"/>
                </a:lnTo>
                <a:lnTo>
                  <a:pt x="364" y="478"/>
                </a:lnTo>
                <a:lnTo>
                  <a:pt x="368" y="478"/>
                </a:lnTo>
                <a:lnTo>
                  <a:pt x="368" y="472"/>
                </a:lnTo>
                <a:lnTo>
                  <a:pt x="366" y="466"/>
                </a:lnTo>
                <a:lnTo>
                  <a:pt x="368" y="462"/>
                </a:lnTo>
                <a:lnTo>
                  <a:pt x="368" y="460"/>
                </a:lnTo>
                <a:lnTo>
                  <a:pt x="368" y="456"/>
                </a:lnTo>
                <a:lnTo>
                  <a:pt x="372" y="452"/>
                </a:lnTo>
                <a:lnTo>
                  <a:pt x="372" y="450"/>
                </a:lnTo>
                <a:lnTo>
                  <a:pt x="368" y="450"/>
                </a:lnTo>
                <a:lnTo>
                  <a:pt x="368" y="448"/>
                </a:lnTo>
                <a:lnTo>
                  <a:pt x="368" y="446"/>
                </a:lnTo>
                <a:lnTo>
                  <a:pt x="370" y="448"/>
                </a:lnTo>
                <a:lnTo>
                  <a:pt x="376" y="444"/>
                </a:lnTo>
                <a:lnTo>
                  <a:pt x="376" y="440"/>
                </a:lnTo>
                <a:lnTo>
                  <a:pt x="376" y="436"/>
                </a:lnTo>
                <a:lnTo>
                  <a:pt x="374" y="434"/>
                </a:lnTo>
                <a:lnTo>
                  <a:pt x="374" y="440"/>
                </a:lnTo>
                <a:lnTo>
                  <a:pt x="370" y="444"/>
                </a:lnTo>
                <a:lnTo>
                  <a:pt x="368" y="440"/>
                </a:lnTo>
                <a:lnTo>
                  <a:pt x="368" y="434"/>
                </a:lnTo>
                <a:lnTo>
                  <a:pt x="364" y="432"/>
                </a:lnTo>
                <a:lnTo>
                  <a:pt x="366" y="430"/>
                </a:lnTo>
                <a:lnTo>
                  <a:pt x="364" y="426"/>
                </a:lnTo>
                <a:lnTo>
                  <a:pt x="366" y="426"/>
                </a:lnTo>
                <a:lnTo>
                  <a:pt x="370" y="432"/>
                </a:lnTo>
                <a:lnTo>
                  <a:pt x="372" y="432"/>
                </a:lnTo>
                <a:lnTo>
                  <a:pt x="374" y="420"/>
                </a:lnTo>
                <a:lnTo>
                  <a:pt x="376" y="418"/>
                </a:lnTo>
                <a:lnTo>
                  <a:pt x="376" y="416"/>
                </a:lnTo>
                <a:lnTo>
                  <a:pt x="372" y="410"/>
                </a:lnTo>
                <a:lnTo>
                  <a:pt x="374" y="410"/>
                </a:lnTo>
                <a:lnTo>
                  <a:pt x="376" y="408"/>
                </a:lnTo>
                <a:lnTo>
                  <a:pt x="384" y="408"/>
                </a:lnTo>
                <a:lnTo>
                  <a:pt x="384" y="402"/>
                </a:lnTo>
                <a:lnTo>
                  <a:pt x="386" y="400"/>
                </a:lnTo>
                <a:lnTo>
                  <a:pt x="390" y="402"/>
                </a:lnTo>
                <a:lnTo>
                  <a:pt x="392" y="394"/>
                </a:lnTo>
                <a:lnTo>
                  <a:pt x="396" y="390"/>
                </a:lnTo>
                <a:lnTo>
                  <a:pt x="394" y="388"/>
                </a:lnTo>
                <a:lnTo>
                  <a:pt x="388" y="388"/>
                </a:lnTo>
                <a:lnTo>
                  <a:pt x="388" y="384"/>
                </a:lnTo>
                <a:lnTo>
                  <a:pt x="396" y="382"/>
                </a:lnTo>
                <a:lnTo>
                  <a:pt x="398" y="384"/>
                </a:lnTo>
                <a:lnTo>
                  <a:pt x="400" y="376"/>
                </a:lnTo>
                <a:lnTo>
                  <a:pt x="400" y="370"/>
                </a:lnTo>
                <a:lnTo>
                  <a:pt x="396" y="370"/>
                </a:lnTo>
                <a:lnTo>
                  <a:pt x="396" y="366"/>
                </a:lnTo>
                <a:lnTo>
                  <a:pt x="394" y="364"/>
                </a:lnTo>
                <a:lnTo>
                  <a:pt x="396" y="362"/>
                </a:lnTo>
                <a:lnTo>
                  <a:pt x="400" y="364"/>
                </a:lnTo>
                <a:lnTo>
                  <a:pt x="408" y="356"/>
                </a:lnTo>
                <a:lnTo>
                  <a:pt x="408" y="354"/>
                </a:lnTo>
                <a:lnTo>
                  <a:pt x="402" y="350"/>
                </a:lnTo>
                <a:lnTo>
                  <a:pt x="404" y="346"/>
                </a:lnTo>
                <a:lnTo>
                  <a:pt x="414" y="348"/>
                </a:lnTo>
                <a:lnTo>
                  <a:pt x="416" y="346"/>
                </a:lnTo>
                <a:lnTo>
                  <a:pt x="416" y="340"/>
                </a:lnTo>
                <a:lnTo>
                  <a:pt x="422" y="338"/>
                </a:lnTo>
                <a:lnTo>
                  <a:pt x="426" y="332"/>
                </a:lnTo>
                <a:lnTo>
                  <a:pt x="422" y="330"/>
                </a:lnTo>
                <a:lnTo>
                  <a:pt x="408" y="324"/>
                </a:lnTo>
                <a:lnTo>
                  <a:pt x="404" y="324"/>
                </a:lnTo>
                <a:lnTo>
                  <a:pt x="400" y="322"/>
                </a:lnTo>
                <a:lnTo>
                  <a:pt x="400" y="320"/>
                </a:lnTo>
                <a:lnTo>
                  <a:pt x="398" y="318"/>
                </a:lnTo>
                <a:lnTo>
                  <a:pt x="398" y="314"/>
                </a:lnTo>
                <a:lnTo>
                  <a:pt x="400" y="310"/>
                </a:lnTo>
                <a:lnTo>
                  <a:pt x="400" y="300"/>
                </a:lnTo>
                <a:lnTo>
                  <a:pt x="400" y="298"/>
                </a:lnTo>
                <a:lnTo>
                  <a:pt x="400" y="296"/>
                </a:lnTo>
                <a:lnTo>
                  <a:pt x="398" y="292"/>
                </a:lnTo>
                <a:lnTo>
                  <a:pt x="396" y="288"/>
                </a:lnTo>
                <a:lnTo>
                  <a:pt x="396" y="284"/>
                </a:lnTo>
                <a:lnTo>
                  <a:pt x="394" y="280"/>
                </a:lnTo>
                <a:lnTo>
                  <a:pt x="386" y="272"/>
                </a:lnTo>
                <a:lnTo>
                  <a:pt x="382" y="270"/>
                </a:lnTo>
                <a:lnTo>
                  <a:pt x="380" y="270"/>
                </a:lnTo>
                <a:lnTo>
                  <a:pt x="376" y="268"/>
                </a:lnTo>
                <a:lnTo>
                  <a:pt x="376" y="264"/>
                </a:lnTo>
                <a:lnTo>
                  <a:pt x="376" y="262"/>
                </a:lnTo>
                <a:lnTo>
                  <a:pt x="376" y="260"/>
                </a:lnTo>
                <a:lnTo>
                  <a:pt x="374" y="256"/>
                </a:lnTo>
                <a:lnTo>
                  <a:pt x="374" y="254"/>
                </a:lnTo>
                <a:lnTo>
                  <a:pt x="376" y="252"/>
                </a:lnTo>
                <a:lnTo>
                  <a:pt x="376" y="248"/>
                </a:lnTo>
                <a:lnTo>
                  <a:pt x="374" y="240"/>
                </a:lnTo>
                <a:lnTo>
                  <a:pt x="372" y="240"/>
                </a:lnTo>
                <a:lnTo>
                  <a:pt x="372" y="236"/>
                </a:lnTo>
                <a:lnTo>
                  <a:pt x="370" y="232"/>
                </a:lnTo>
                <a:lnTo>
                  <a:pt x="368" y="230"/>
                </a:lnTo>
                <a:lnTo>
                  <a:pt x="368" y="224"/>
                </a:lnTo>
                <a:lnTo>
                  <a:pt x="366" y="220"/>
                </a:lnTo>
                <a:lnTo>
                  <a:pt x="362" y="218"/>
                </a:lnTo>
                <a:lnTo>
                  <a:pt x="356" y="214"/>
                </a:lnTo>
                <a:lnTo>
                  <a:pt x="352" y="212"/>
                </a:lnTo>
                <a:lnTo>
                  <a:pt x="346" y="208"/>
                </a:lnTo>
                <a:lnTo>
                  <a:pt x="344" y="204"/>
                </a:lnTo>
                <a:lnTo>
                  <a:pt x="344" y="200"/>
                </a:lnTo>
                <a:lnTo>
                  <a:pt x="342" y="198"/>
                </a:lnTo>
                <a:lnTo>
                  <a:pt x="340" y="200"/>
                </a:lnTo>
                <a:lnTo>
                  <a:pt x="336" y="196"/>
                </a:lnTo>
                <a:lnTo>
                  <a:pt x="336" y="192"/>
                </a:lnTo>
                <a:lnTo>
                  <a:pt x="334" y="188"/>
                </a:lnTo>
                <a:lnTo>
                  <a:pt x="328" y="186"/>
                </a:lnTo>
                <a:lnTo>
                  <a:pt x="328" y="182"/>
                </a:lnTo>
                <a:lnTo>
                  <a:pt x="328" y="180"/>
                </a:lnTo>
                <a:lnTo>
                  <a:pt x="328" y="178"/>
                </a:lnTo>
                <a:lnTo>
                  <a:pt x="328" y="174"/>
                </a:lnTo>
                <a:lnTo>
                  <a:pt x="330" y="172"/>
                </a:lnTo>
                <a:lnTo>
                  <a:pt x="328" y="172"/>
                </a:lnTo>
                <a:lnTo>
                  <a:pt x="324" y="168"/>
                </a:lnTo>
                <a:lnTo>
                  <a:pt x="322" y="164"/>
                </a:lnTo>
                <a:lnTo>
                  <a:pt x="320" y="162"/>
                </a:lnTo>
                <a:lnTo>
                  <a:pt x="314" y="158"/>
                </a:lnTo>
                <a:lnTo>
                  <a:pt x="312" y="156"/>
                </a:lnTo>
                <a:lnTo>
                  <a:pt x="308" y="156"/>
                </a:lnTo>
                <a:lnTo>
                  <a:pt x="308" y="154"/>
                </a:lnTo>
                <a:lnTo>
                  <a:pt x="304" y="150"/>
                </a:lnTo>
                <a:lnTo>
                  <a:pt x="304" y="146"/>
                </a:lnTo>
                <a:lnTo>
                  <a:pt x="298" y="138"/>
                </a:lnTo>
                <a:lnTo>
                  <a:pt x="284" y="126"/>
                </a:lnTo>
                <a:lnTo>
                  <a:pt x="280" y="126"/>
                </a:lnTo>
                <a:lnTo>
                  <a:pt x="272" y="116"/>
                </a:lnTo>
                <a:lnTo>
                  <a:pt x="270" y="108"/>
                </a:lnTo>
                <a:lnTo>
                  <a:pt x="256" y="88"/>
                </a:lnTo>
                <a:lnTo>
                  <a:pt x="254" y="82"/>
                </a:lnTo>
                <a:lnTo>
                  <a:pt x="252" y="78"/>
                </a:lnTo>
                <a:lnTo>
                  <a:pt x="248" y="70"/>
                </a:lnTo>
                <a:lnTo>
                  <a:pt x="246" y="62"/>
                </a:lnTo>
                <a:lnTo>
                  <a:pt x="242" y="58"/>
                </a:lnTo>
                <a:lnTo>
                  <a:pt x="232" y="56"/>
                </a:lnTo>
                <a:lnTo>
                  <a:pt x="228" y="56"/>
                </a:lnTo>
                <a:lnTo>
                  <a:pt x="222" y="52"/>
                </a:lnTo>
                <a:lnTo>
                  <a:pt x="216" y="44"/>
                </a:lnTo>
                <a:lnTo>
                  <a:pt x="208" y="42"/>
                </a:lnTo>
                <a:lnTo>
                  <a:pt x="200" y="32"/>
                </a:lnTo>
                <a:lnTo>
                  <a:pt x="200" y="30"/>
                </a:lnTo>
                <a:lnTo>
                  <a:pt x="204" y="22"/>
                </a:lnTo>
                <a:lnTo>
                  <a:pt x="216" y="8"/>
                </a:lnTo>
                <a:lnTo>
                  <a:pt x="220" y="6"/>
                </a:lnTo>
                <a:lnTo>
                  <a:pt x="224" y="0"/>
                </a:lnTo>
                <a:lnTo>
                  <a:pt x="220" y="0"/>
                </a:lnTo>
                <a:lnTo>
                  <a:pt x="188" y="0"/>
                </a:lnTo>
                <a:lnTo>
                  <a:pt x="182" y="0"/>
                </a:lnTo>
                <a:lnTo>
                  <a:pt x="148" y="2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81" name="Freeform 17"/>
          <p:cNvSpPr>
            <a:spLocks/>
          </p:cNvSpPr>
          <p:nvPr/>
        </p:nvSpPr>
        <p:spPr bwMode="auto">
          <a:xfrm>
            <a:off x="4462463" y="2560638"/>
            <a:ext cx="917575" cy="558800"/>
          </a:xfrm>
          <a:custGeom>
            <a:avLst/>
            <a:gdLst>
              <a:gd name="T0" fmla="*/ 2147483647 w 576"/>
              <a:gd name="T1" fmla="*/ 2147483647 h 352"/>
              <a:gd name="T2" fmla="*/ 2147483647 w 576"/>
              <a:gd name="T3" fmla="*/ 2147483647 h 352"/>
              <a:gd name="T4" fmla="*/ 2147483647 w 576"/>
              <a:gd name="T5" fmla="*/ 2147483647 h 352"/>
              <a:gd name="T6" fmla="*/ 2147483647 w 576"/>
              <a:gd name="T7" fmla="*/ 2147483647 h 352"/>
              <a:gd name="T8" fmla="*/ 2147483647 w 576"/>
              <a:gd name="T9" fmla="*/ 2147483647 h 352"/>
              <a:gd name="T10" fmla="*/ 2147483647 w 576"/>
              <a:gd name="T11" fmla="*/ 2147483647 h 352"/>
              <a:gd name="T12" fmla="*/ 2147483647 w 576"/>
              <a:gd name="T13" fmla="*/ 2147483647 h 352"/>
              <a:gd name="T14" fmla="*/ 2147483647 w 576"/>
              <a:gd name="T15" fmla="*/ 2147483647 h 352"/>
              <a:gd name="T16" fmla="*/ 2147483647 w 576"/>
              <a:gd name="T17" fmla="*/ 2147483647 h 352"/>
              <a:gd name="T18" fmla="*/ 2147483647 w 576"/>
              <a:gd name="T19" fmla="*/ 2147483647 h 352"/>
              <a:gd name="T20" fmla="*/ 2147483647 w 576"/>
              <a:gd name="T21" fmla="*/ 2147483647 h 352"/>
              <a:gd name="T22" fmla="*/ 2147483647 w 576"/>
              <a:gd name="T23" fmla="*/ 2147483647 h 352"/>
              <a:gd name="T24" fmla="*/ 2147483647 w 576"/>
              <a:gd name="T25" fmla="*/ 2147483647 h 352"/>
              <a:gd name="T26" fmla="*/ 2147483647 w 576"/>
              <a:gd name="T27" fmla="*/ 2147483647 h 352"/>
              <a:gd name="T28" fmla="*/ 2147483647 w 576"/>
              <a:gd name="T29" fmla="*/ 2147483647 h 352"/>
              <a:gd name="T30" fmla="*/ 2147483647 w 576"/>
              <a:gd name="T31" fmla="*/ 2147483647 h 352"/>
              <a:gd name="T32" fmla="*/ 0 w 576"/>
              <a:gd name="T33" fmla="*/ 2147483647 h 352"/>
              <a:gd name="T34" fmla="*/ 2147483647 w 576"/>
              <a:gd name="T35" fmla="*/ 2147483647 h 352"/>
              <a:gd name="T36" fmla="*/ 2147483647 w 576"/>
              <a:gd name="T37" fmla="*/ 2147483647 h 352"/>
              <a:gd name="T38" fmla="*/ 2147483647 w 576"/>
              <a:gd name="T39" fmla="*/ 2147483647 h 352"/>
              <a:gd name="T40" fmla="*/ 2147483647 w 576"/>
              <a:gd name="T41" fmla="*/ 2147483647 h 352"/>
              <a:gd name="T42" fmla="*/ 2147483647 w 576"/>
              <a:gd name="T43" fmla="*/ 2147483647 h 352"/>
              <a:gd name="T44" fmla="*/ 2147483647 w 576"/>
              <a:gd name="T45" fmla="*/ 2147483647 h 352"/>
              <a:gd name="T46" fmla="*/ 2147483647 w 576"/>
              <a:gd name="T47" fmla="*/ 2147483647 h 352"/>
              <a:gd name="T48" fmla="*/ 2147483647 w 576"/>
              <a:gd name="T49" fmla="*/ 2147483647 h 352"/>
              <a:gd name="T50" fmla="*/ 2147483647 w 576"/>
              <a:gd name="T51" fmla="*/ 2147483647 h 352"/>
              <a:gd name="T52" fmla="*/ 2147483647 w 576"/>
              <a:gd name="T53" fmla="*/ 2147483647 h 352"/>
              <a:gd name="T54" fmla="*/ 2147483647 w 576"/>
              <a:gd name="T55" fmla="*/ 0 h 352"/>
              <a:gd name="T56" fmla="*/ 2147483647 w 576"/>
              <a:gd name="T57" fmla="*/ 2147483647 h 352"/>
              <a:gd name="T58" fmla="*/ 2147483647 w 576"/>
              <a:gd name="T59" fmla="*/ 2147483647 h 352"/>
              <a:gd name="T60" fmla="*/ 2147483647 w 576"/>
              <a:gd name="T61" fmla="*/ 0 h 352"/>
              <a:gd name="T62" fmla="*/ 2147483647 w 576"/>
              <a:gd name="T63" fmla="*/ 2147483647 h 352"/>
              <a:gd name="T64" fmla="*/ 2147483647 w 576"/>
              <a:gd name="T65" fmla="*/ 2147483647 h 352"/>
              <a:gd name="T66" fmla="*/ 2147483647 w 576"/>
              <a:gd name="T67" fmla="*/ 2147483647 h 352"/>
              <a:gd name="T68" fmla="*/ 2147483647 w 576"/>
              <a:gd name="T69" fmla="*/ 2147483647 h 352"/>
              <a:gd name="T70" fmla="*/ 2147483647 w 576"/>
              <a:gd name="T71" fmla="*/ 2147483647 h 352"/>
              <a:gd name="T72" fmla="*/ 2147483647 w 576"/>
              <a:gd name="T73" fmla="*/ 2147483647 h 352"/>
              <a:gd name="T74" fmla="*/ 2147483647 w 576"/>
              <a:gd name="T75" fmla="*/ 2147483647 h 352"/>
              <a:gd name="T76" fmla="*/ 2147483647 w 576"/>
              <a:gd name="T77" fmla="*/ 2147483647 h 352"/>
              <a:gd name="T78" fmla="*/ 2147483647 w 576"/>
              <a:gd name="T79" fmla="*/ 2147483647 h 352"/>
              <a:gd name="T80" fmla="*/ 2147483647 w 576"/>
              <a:gd name="T81" fmla="*/ 2147483647 h 352"/>
              <a:gd name="T82" fmla="*/ 2147483647 w 576"/>
              <a:gd name="T83" fmla="*/ 2147483647 h 352"/>
              <a:gd name="T84" fmla="*/ 2147483647 w 576"/>
              <a:gd name="T85" fmla="*/ 2147483647 h 352"/>
              <a:gd name="T86" fmla="*/ 2147483647 w 576"/>
              <a:gd name="T87" fmla="*/ 2147483647 h 352"/>
              <a:gd name="T88" fmla="*/ 2147483647 w 576"/>
              <a:gd name="T89" fmla="*/ 2147483647 h 352"/>
              <a:gd name="T90" fmla="*/ 2147483647 w 576"/>
              <a:gd name="T91" fmla="*/ 2147483647 h 352"/>
              <a:gd name="T92" fmla="*/ 2147483647 w 576"/>
              <a:gd name="T93" fmla="*/ 2147483647 h 352"/>
              <a:gd name="T94" fmla="*/ 2147483647 w 576"/>
              <a:gd name="T95" fmla="*/ 2147483647 h 352"/>
              <a:gd name="T96" fmla="*/ 2147483647 w 576"/>
              <a:gd name="T97" fmla="*/ 2147483647 h 352"/>
              <a:gd name="T98" fmla="*/ 2147483647 w 576"/>
              <a:gd name="T99" fmla="*/ 2147483647 h 352"/>
              <a:gd name="T100" fmla="*/ 2147483647 w 576"/>
              <a:gd name="T101" fmla="*/ 2147483647 h 352"/>
              <a:gd name="T102" fmla="*/ 2147483647 w 576"/>
              <a:gd name="T103" fmla="*/ 2147483647 h 352"/>
              <a:gd name="T104" fmla="*/ 2147483647 w 576"/>
              <a:gd name="T105" fmla="*/ 2147483647 h 352"/>
              <a:gd name="T106" fmla="*/ 2147483647 w 576"/>
              <a:gd name="T107" fmla="*/ 2147483647 h 352"/>
              <a:gd name="T108" fmla="*/ 2147483647 w 576"/>
              <a:gd name="T109" fmla="*/ 2147483647 h 352"/>
              <a:gd name="T110" fmla="*/ 2147483647 w 576"/>
              <a:gd name="T111" fmla="*/ 2147483647 h 352"/>
              <a:gd name="T112" fmla="*/ 2147483647 w 576"/>
              <a:gd name="T113" fmla="*/ 2147483647 h 352"/>
              <a:gd name="T114" fmla="*/ 2147483647 w 576"/>
              <a:gd name="T115" fmla="*/ 2147483647 h 352"/>
              <a:gd name="T116" fmla="*/ 2147483647 w 576"/>
              <a:gd name="T117" fmla="*/ 2147483647 h 352"/>
              <a:gd name="T118" fmla="*/ 2147483647 w 576"/>
              <a:gd name="T119" fmla="*/ 2147483647 h 352"/>
              <a:gd name="T120" fmla="*/ 2147483647 w 576"/>
              <a:gd name="T121" fmla="*/ 2147483647 h 352"/>
              <a:gd name="T122" fmla="*/ 2147483647 w 576"/>
              <a:gd name="T123" fmla="*/ 2147483647 h 352"/>
              <a:gd name="T124" fmla="*/ 2147483647 w 576"/>
              <a:gd name="T125" fmla="*/ 2147483647 h 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6"/>
              <a:gd name="T190" fmla="*/ 0 h 352"/>
              <a:gd name="T191" fmla="*/ 576 w 576"/>
              <a:gd name="T192" fmla="*/ 352 h 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6" h="352">
                <a:moveTo>
                  <a:pt x="112" y="326"/>
                </a:moveTo>
                <a:lnTo>
                  <a:pt x="78" y="326"/>
                </a:lnTo>
                <a:lnTo>
                  <a:pt x="74" y="320"/>
                </a:lnTo>
                <a:lnTo>
                  <a:pt x="68" y="314"/>
                </a:lnTo>
                <a:lnTo>
                  <a:pt x="68" y="308"/>
                </a:lnTo>
                <a:lnTo>
                  <a:pt x="70" y="304"/>
                </a:lnTo>
                <a:lnTo>
                  <a:pt x="68" y="300"/>
                </a:lnTo>
                <a:lnTo>
                  <a:pt x="72" y="292"/>
                </a:lnTo>
                <a:lnTo>
                  <a:pt x="72" y="288"/>
                </a:lnTo>
                <a:lnTo>
                  <a:pt x="66" y="276"/>
                </a:lnTo>
                <a:lnTo>
                  <a:pt x="68" y="272"/>
                </a:lnTo>
                <a:lnTo>
                  <a:pt x="66" y="264"/>
                </a:lnTo>
                <a:lnTo>
                  <a:pt x="64" y="262"/>
                </a:lnTo>
                <a:lnTo>
                  <a:pt x="64" y="254"/>
                </a:lnTo>
                <a:lnTo>
                  <a:pt x="68" y="248"/>
                </a:lnTo>
                <a:lnTo>
                  <a:pt x="62" y="244"/>
                </a:lnTo>
                <a:lnTo>
                  <a:pt x="62" y="240"/>
                </a:lnTo>
                <a:lnTo>
                  <a:pt x="60" y="232"/>
                </a:lnTo>
                <a:lnTo>
                  <a:pt x="56" y="226"/>
                </a:lnTo>
                <a:lnTo>
                  <a:pt x="48" y="220"/>
                </a:lnTo>
                <a:lnTo>
                  <a:pt x="50" y="212"/>
                </a:lnTo>
                <a:lnTo>
                  <a:pt x="44" y="208"/>
                </a:lnTo>
                <a:lnTo>
                  <a:pt x="48" y="198"/>
                </a:lnTo>
                <a:lnTo>
                  <a:pt x="44" y="186"/>
                </a:lnTo>
                <a:lnTo>
                  <a:pt x="42" y="174"/>
                </a:lnTo>
                <a:lnTo>
                  <a:pt x="36" y="166"/>
                </a:lnTo>
                <a:lnTo>
                  <a:pt x="24" y="152"/>
                </a:lnTo>
                <a:lnTo>
                  <a:pt x="26" y="148"/>
                </a:lnTo>
                <a:lnTo>
                  <a:pt x="24" y="142"/>
                </a:lnTo>
                <a:lnTo>
                  <a:pt x="18" y="134"/>
                </a:lnTo>
                <a:lnTo>
                  <a:pt x="20" y="120"/>
                </a:lnTo>
                <a:lnTo>
                  <a:pt x="16" y="116"/>
                </a:lnTo>
                <a:lnTo>
                  <a:pt x="14" y="108"/>
                </a:lnTo>
                <a:lnTo>
                  <a:pt x="0" y="92"/>
                </a:lnTo>
                <a:lnTo>
                  <a:pt x="8" y="70"/>
                </a:lnTo>
                <a:lnTo>
                  <a:pt x="10" y="66"/>
                </a:lnTo>
                <a:lnTo>
                  <a:pt x="8" y="56"/>
                </a:lnTo>
                <a:lnTo>
                  <a:pt x="16" y="50"/>
                </a:lnTo>
                <a:lnTo>
                  <a:pt x="12" y="34"/>
                </a:lnTo>
                <a:lnTo>
                  <a:pt x="8" y="34"/>
                </a:lnTo>
                <a:lnTo>
                  <a:pt x="4" y="30"/>
                </a:lnTo>
                <a:lnTo>
                  <a:pt x="8" y="16"/>
                </a:lnTo>
                <a:lnTo>
                  <a:pt x="4" y="12"/>
                </a:lnTo>
                <a:lnTo>
                  <a:pt x="2" y="4"/>
                </a:lnTo>
                <a:lnTo>
                  <a:pt x="16" y="4"/>
                </a:lnTo>
                <a:lnTo>
                  <a:pt x="52" y="4"/>
                </a:lnTo>
                <a:lnTo>
                  <a:pt x="68" y="2"/>
                </a:lnTo>
                <a:lnTo>
                  <a:pt x="102" y="2"/>
                </a:lnTo>
                <a:lnTo>
                  <a:pt x="110" y="2"/>
                </a:lnTo>
                <a:lnTo>
                  <a:pt x="152" y="2"/>
                </a:lnTo>
                <a:lnTo>
                  <a:pt x="156" y="2"/>
                </a:lnTo>
                <a:lnTo>
                  <a:pt x="192" y="2"/>
                </a:lnTo>
                <a:lnTo>
                  <a:pt x="210" y="2"/>
                </a:lnTo>
                <a:lnTo>
                  <a:pt x="236" y="2"/>
                </a:lnTo>
                <a:lnTo>
                  <a:pt x="264" y="0"/>
                </a:lnTo>
                <a:lnTo>
                  <a:pt x="278" y="0"/>
                </a:lnTo>
                <a:lnTo>
                  <a:pt x="318" y="0"/>
                </a:lnTo>
                <a:lnTo>
                  <a:pt x="320" y="2"/>
                </a:lnTo>
                <a:lnTo>
                  <a:pt x="362" y="0"/>
                </a:lnTo>
                <a:lnTo>
                  <a:pt x="372" y="2"/>
                </a:lnTo>
                <a:lnTo>
                  <a:pt x="404" y="2"/>
                </a:lnTo>
                <a:lnTo>
                  <a:pt x="436" y="0"/>
                </a:lnTo>
                <a:lnTo>
                  <a:pt x="448" y="0"/>
                </a:lnTo>
                <a:lnTo>
                  <a:pt x="480" y="2"/>
                </a:lnTo>
                <a:lnTo>
                  <a:pt x="484" y="10"/>
                </a:lnTo>
                <a:lnTo>
                  <a:pt x="496" y="28"/>
                </a:lnTo>
                <a:lnTo>
                  <a:pt x="488" y="38"/>
                </a:lnTo>
                <a:lnTo>
                  <a:pt x="484" y="48"/>
                </a:lnTo>
                <a:lnTo>
                  <a:pt x="488" y="58"/>
                </a:lnTo>
                <a:lnTo>
                  <a:pt x="496" y="86"/>
                </a:lnTo>
                <a:lnTo>
                  <a:pt x="512" y="94"/>
                </a:lnTo>
                <a:lnTo>
                  <a:pt x="524" y="96"/>
                </a:lnTo>
                <a:lnTo>
                  <a:pt x="534" y="112"/>
                </a:lnTo>
                <a:lnTo>
                  <a:pt x="534" y="116"/>
                </a:lnTo>
                <a:lnTo>
                  <a:pt x="548" y="128"/>
                </a:lnTo>
                <a:lnTo>
                  <a:pt x="552" y="132"/>
                </a:lnTo>
                <a:lnTo>
                  <a:pt x="554" y="142"/>
                </a:lnTo>
                <a:lnTo>
                  <a:pt x="562" y="148"/>
                </a:lnTo>
                <a:lnTo>
                  <a:pt x="576" y="154"/>
                </a:lnTo>
                <a:lnTo>
                  <a:pt x="576" y="166"/>
                </a:lnTo>
                <a:lnTo>
                  <a:pt x="576" y="176"/>
                </a:lnTo>
                <a:lnTo>
                  <a:pt x="576" y="188"/>
                </a:lnTo>
                <a:lnTo>
                  <a:pt x="568" y="192"/>
                </a:lnTo>
                <a:lnTo>
                  <a:pt x="564" y="196"/>
                </a:lnTo>
                <a:lnTo>
                  <a:pt x="562" y="200"/>
                </a:lnTo>
                <a:lnTo>
                  <a:pt x="558" y="216"/>
                </a:lnTo>
                <a:lnTo>
                  <a:pt x="532" y="230"/>
                </a:lnTo>
                <a:lnTo>
                  <a:pt x="522" y="230"/>
                </a:lnTo>
                <a:lnTo>
                  <a:pt x="500" y="232"/>
                </a:lnTo>
                <a:lnTo>
                  <a:pt x="496" y="244"/>
                </a:lnTo>
                <a:lnTo>
                  <a:pt x="496" y="246"/>
                </a:lnTo>
                <a:lnTo>
                  <a:pt x="494" y="256"/>
                </a:lnTo>
                <a:lnTo>
                  <a:pt x="504" y="264"/>
                </a:lnTo>
                <a:lnTo>
                  <a:pt x="506" y="272"/>
                </a:lnTo>
                <a:lnTo>
                  <a:pt x="506" y="274"/>
                </a:lnTo>
                <a:lnTo>
                  <a:pt x="506" y="286"/>
                </a:lnTo>
                <a:lnTo>
                  <a:pt x="494" y="302"/>
                </a:lnTo>
                <a:lnTo>
                  <a:pt x="492" y="314"/>
                </a:lnTo>
                <a:lnTo>
                  <a:pt x="488" y="320"/>
                </a:lnTo>
                <a:lnTo>
                  <a:pt x="484" y="322"/>
                </a:lnTo>
                <a:lnTo>
                  <a:pt x="474" y="322"/>
                </a:lnTo>
                <a:lnTo>
                  <a:pt x="464" y="332"/>
                </a:lnTo>
                <a:lnTo>
                  <a:pt x="468" y="338"/>
                </a:lnTo>
                <a:lnTo>
                  <a:pt x="468" y="348"/>
                </a:lnTo>
                <a:lnTo>
                  <a:pt x="464" y="352"/>
                </a:lnTo>
                <a:lnTo>
                  <a:pt x="448" y="336"/>
                </a:lnTo>
                <a:lnTo>
                  <a:pt x="448" y="330"/>
                </a:lnTo>
                <a:lnTo>
                  <a:pt x="442" y="330"/>
                </a:lnTo>
                <a:lnTo>
                  <a:pt x="438" y="324"/>
                </a:lnTo>
                <a:lnTo>
                  <a:pt x="418" y="324"/>
                </a:lnTo>
                <a:lnTo>
                  <a:pt x="396" y="326"/>
                </a:lnTo>
                <a:lnTo>
                  <a:pt x="382" y="326"/>
                </a:lnTo>
                <a:lnTo>
                  <a:pt x="356" y="326"/>
                </a:lnTo>
                <a:lnTo>
                  <a:pt x="352" y="326"/>
                </a:lnTo>
                <a:lnTo>
                  <a:pt x="314" y="326"/>
                </a:lnTo>
                <a:lnTo>
                  <a:pt x="290" y="326"/>
                </a:lnTo>
                <a:lnTo>
                  <a:pt x="272" y="326"/>
                </a:lnTo>
                <a:lnTo>
                  <a:pt x="254" y="328"/>
                </a:lnTo>
                <a:lnTo>
                  <a:pt x="232" y="328"/>
                </a:lnTo>
                <a:lnTo>
                  <a:pt x="212" y="328"/>
                </a:lnTo>
                <a:lnTo>
                  <a:pt x="190" y="328"/>
                </a:lnTo>
                <a:lnTo>
                  <a:pt x="178" y="328"/>
                </a:lnTo>
                <a:lnTo>
                  <a:pt x="152" y="328"/>
                </a:lnTo>
                <a:lnTo>
                  <a:pt x="126" y="326"/>
                </a:lnTo>
                <a:lnTo>
                  <a:pt x="112" y="326"/>
                </a:lnTo>
                <a:close/>
              </a:path>
            </a:pathLst>
          </a:custGeom>
          <a:solidFill>
            <a:srgbClr val="A5002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42" name="Freeform 18"/>
          <p:cNvSpPr>
            <a:spLocks/>
          </p:cNvSpPr>
          <p:nvPr/>
        </p:nvSpPr>
        <p:spPr bwMode="auto">
          <a:xfrm>
            <a:off x="1541463" y="1595438"/>
            <a:ext cx="877887" cy="1241425"/>
          </a:xfrm>
          <a:custGeom>
            <a:avLst/>
            <a:gdLst>
              <a:gd name="T0" fmla="*/ 2147483647 w 552"/>
              <a:gd name="T1" fmla="*/ 2147483647 h 782"/>
              <a:gd name="T2" fmla="*/ 2147483647 w 552"/>
              <a:gd name="T3" fmla="*/ 2147483647 h 782"/>
              <a:gd name="T4" fmla="*/ 2147483647 w 552"/>
              <a:gd name="T5" fmla="*/ 2147483647 h 782"/>
              <a:gd name="T6" fmla="*/ 2147483647 w 552"/>
              <a:gd name="T7" fmla="*/ 2147483647 h 782"/>
              <a:gd name="T8" fmla="*/ 2147483647 w 552"/>
              <a:gd name="T9" fmla="*/ 2147483647 h 782"/>
              <a:gd name="T10" fmla="*/ 2147483647 w 552"/>
              <a:gd name="T11" fmla="*/ 2147483647 h 782"/>
              <a:gd name="T12" fmla="*/ 2147483647 w 552"/>
              <a:gd name="T13" fmla="*/ 2147483647 h 782"/>
              <a:gd name="T14" fmla="*/ 2147483647 w 552"/>
              <a:gd name="T15" fmla="*/ 2147483647 h 782"/>
              <a:gd name="T16" fmla="*/ 2147483647 w 552"/>
              <a:gd name="T17" fmla="*/ 2147483647 h 782"/>
              <a:gd name="T18" fmla="*/ 2147483647 w 552"/>
              <a:gd name="T19" fmla="*/ 2147483647 h 782"/>
              <a:gd name="T20" fmla="*/ 2147483647 w 552"/>
              <a:gd name="T21" fmla="*/ 2147483647 h 782"/>
              <a:gd name="T22" fmla="*/ 2147483647 w 552"/>
              <a:gd name="T23" fmla="*/ 2147483647 h 782"/>
              <a:gd name="T24" fmla="*/ 2147483647 w 552"/>
              <a:gd name="T25" fmla="*/ 2147483647 h 782"/>
              <a:gd name="T26" fmla="*/ 2147483647 w 552"/>
              <a:gd name="T27" fmla="*/ 2147483647 h 782"/>
              <a:gd name="T28" fmla="*/ 2147483647 w 552"/>
              <a:gd name="T29" fmla="*/ 2147483647 h 782"/>
              <a:gd name="T30" fmla="*/ 2147483647 w 552"/>
              <a:gd name="T31" fmla="*/ 2147483647 h 782"/>
              <a:gd name="T32" fmla="*/ 2147483647 w 552"/>
              <a:gd name="T33" fmla="*/ 2147483647 h 782"/>
              <a:gd name="T34" fmla="*/ 2147483647 w 552"/>
              <a:gd name="T35" fmla="*/ 2147483647 h 782"/>
              <a:gd name="T36" fmla="*/ 2147483647 w 552"/>
              <a:gd name="T37" fmla="*/ 2147483647 h 782"/>
              <a:gd name="T38" fmla="*/ 2147483647 w 552"/>
              <a:gd name="T39" fmla="*/ 2147483647 h 782"/>
              <a:gd name="T40" fmla="*/ 2147483647 w 552"/>
              <a:gd name="T41" fmla="*/ 2147483647 h 782"/>
              <a:gd name="T42" fmla="*/ 2147483647 w 552"/>
              <a:gd name="T43" fmla="*/ 2147483647 h 782"/>
              <a:gd name="T44" fmla="*/ 2147483647 w 552"/>
              <a:gd name="T45" fmla="*/ 2147483647 h 782"/>
              <a:gd name="T46" fmla="*/ 2147483647 w 552"/>
              <a:gd name="T47" fmla="*/ 2147483647 h 782"/>
              <a:gd name="T48" fmla="*/ 2147483647 w 552"/>
              <a:gd name="T49" fmla="*/ 2147483647 h 782"/>
              <a:gd name="T50" fmla="*/ 2147483647 w 552"/>
              <a:gd name="T51" fmla="*/ 2147483647 h 782"/>
              <a:gd name="T52" fmla="*/ 2147483647 w 552"/>
              <a:gd name="T53" fmla="*/ 2147483647 h 782"/>
              <a:gd name="T54" fmla="*/ 2147483647 w 552"/>
              <a:gd name="T55" fmla="*/ 2147483647 h 782"/>
              <a:gd name="T56" fmla="*/ 2147483647 w 552"/>
              <a:gd name="T57" fmla="*/ 2147483647 h 782"/>
              <a:gd name="T58" fmla="*/ 2147483647 w 552"/>
              <a:gd name="T59" fmla="*/ 2147483647 h 782"/>
              <a:gd name="T60" fmla="*/ 2147483647 w 552"/>
              <a:gd name="T61" fmla="*/ 2147483647 h 782"/>
              <a:gd name="T62" fmla="*/ 0 w 552"/>
              <a:gd name="T63" fmla="*/ 2147483647 h 782"/>
              <a:gd name="T64" fmla="*/ 2147483647 w 552"/>
              <a:gd name="T65" fmla="*/ 2147483647 h 782"/>
              <a:gd name="T66" fmla="*/ 2147483647 w 552"/>
              <a:gd name="T67" fmla="*/ 2147483647 h 782"/>
              <a:gd name="T68" fmla="*/ 2147483647 w 552"/>
              <a:gd name="T69" fmla="*/ 2147483647 h 782"/>
              <a:gd name="T70" fmla="*/ 2147483647 w 552"/>
              <a:gd name="T71" fmla="*/ 2147483647 h 782"/>
              <a:gd name="T72" fmla="*/ 2147483647 w 552"/>
              <a:gd name="T73" fmla="*/ 2147483647 h 782"/>
              <a:gd name="T74" fmla="*/ 2147483647 w 552"/>
              <a:gd name="T75" fmla="*/ 2147483647 h 782"/>
              <a:gd name="T76" fmla="*/ 2147483647 w 552"/>
              <a:gd name="T77" fmla="*/ 2147483647 h 782"/>
              <a:gd name="T78" fmla="*/ 2147483647 w 552"/>
              <a:gd name="T79" fmla="*/ 2147483647 h 782"/>
              <a:gd name="T80" fmla="*/ 2147483647 w 552"/>
              <a:gd name="T81" fmla="*/ 2147483647 h 782"/>
              <a:gd name="T82" fmla="*/ 2147483647 w 552"/>
              <a:gd name="T83" fmla="*/ 2147483647 h 782"/>
              <a:gd name="T84" fmla="*/ 2147483647 w 552"/>
              <a:gd name="T85" fmla="*/ 2147483647 h 782"/>
              <a:gd name="T86" fmla="*/ 2147483647 w 552"/>
              <a:gd name="T87" fmla="*/ 2147483647 h 782"/>
              <a:gd name="T88" fmla="*/ 2147483647 w 552"/>
              <a:gd name="T89" fmla="*/ 2147483647 h 782"/>
              <a:gd name="T90" fmla="*/ 2147483647 w 552"/>
              <a:gd name="T91" fmla="*/ 2147483647 h 782"/>
              <a:gd name="T92" fmla="*/ 2147483647 w 552"/>
              <a:gd name="T93" fmla="*/ 2147483647 h 782"/>
              <a:gd name="T94" fmla="*/ 2147483647 w 552"/>
              <a:gd name="T95" fmla="*/ 0 h 782"/>
              <a:gd name="T96" fmla="*/ 2147483647 w 552"/>
              <a:gd name="T97" fmla="*/ 2147483647 h 782"/>
              <a:gd name="T98" fmla="*/ 2147483647 w 552"/>
              <a:gd name="T99" fmla="*/ 2147483647 h 782"/>
              <a:gd name="T100" fmla="*/ 2147483647 w 552"/>
              <a:gd name="T101" fmla="*/ 2147483647 h 782"/>
              <a:gd name="T102" fmla="*/ 2147483647 w 552"/>
              <a:gd name="T103" fmla="*/ 2147483647 h 782"/>
              <a:gd name="T104" fmla="*/ 2147483647 w 552"/>
              <a:gd name="T105" fmla="*/ 2147483647 h 782"/>
              <a:gd name="T106" fmla="*/ 2147483647 w 552"/>
              <a:gd name="T107" fmla="*/ 2147483647 h 782"/>
              <a:gd name="T108" fmla="*/ 2147483647 w 552"/>
              <a:gd name="T109" fmla="*/ 2147483647 h 782"/>
              <a:gd name="T110" fmla="*/ 2147483647 w 552"/>
              <a:gd name="T111" fmla="*/ 2147483647 h 782"/>
              <a:gd name="T112" fmla="*/ 2147483647 w 552"/>
              <a:gd name="T113" fmla="*/ 2147483647 h 7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52"/>
              <a:gd name="T172" fmla="*/ 0 h 782"/>
              <a:gd name="T173" fmla="*/ 552 w 552"/>
              <a:gd name="T174" fmla="*/ 782 h 7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52" h="782">
                <a:moveTo>
                  <a:pt x="256" y="260"/>
                </a:moveTo>
                <a:lnTo>
                  <a:pt x="260" y="262"/>
                </a:lnTo>
                <a:lnTo>
                  <a:pt x="248" y="316"/>
                </a:lnTo>
                <a:lnTo>
                  <a:pt x="244" y="316"/>
                </a:lnTo>
                <a:lnTo>
                  <a:pt x="256" y="348"/>
                </a:lnTo>
                <a:lnTo>
                  <a:pt x="242" y="354"/>
                </a:lnTo>
                <a:lnTo>
                  <a:pt x="244" y="372"/>
                </a:lnTo>
                <a:lnTo>
                  <a:pt x="238" y="376"/>
                </a:lnTo>
                <a:lnTo>
                  <a:pt x="240" y="384"/>
                </a:lnTo>
                <a:lnTo>
                  <a:pt x="246" y="384"/>
                </a:lnTo>
                <a:lnTo>
                  <a:pt x="260" y="394"/>
                </a:lnTo>
                <a:lnTo>
                  <a:pt x="294" y="368"/>
                </a:lnTo>
                <a:lnTo>
                  <a:pt x="332" y="432"/>
                </a:lnTo>
                <a:lnTo>
                  <a:pt x="338" y="440"/>
                </a:lnTo>
                <a:lnTo>
                  <a:pt x="338" y="450"/>
                </a:lnTo>
                <a:lnTo>
                  <a:pt x="334" y="452"/>
                </a:lnTo>
                <a:lnTo>
                  <a:pt x="350" y="468"/>
                </a:lnTo>
                <a:lnTo>
                  <a:pt x="358" y="464"/>
                </a:lnTo>
                <a:lnTo>
                  <a:pt x="366" y="472"/>
                </a:lnTo>
                <a:lnTo>
                  <a:pt x="372" y="486"/>
                </a:lnTo>
                <a:lnTo>
                  <a:pt x="370" y="490"/>
                </a:lnTo>
                <a:lnTo>
                  <a:pt x="394" y="510"/>
                </a:lnTo>
                <a:lnTo>
                  <a:pt x="404" y="500"/>
                </a:lnTo>
                <a:lnTo>
                  <a:pt x="428" y="504"/>
                </a:lnTo>
                <a:lnTo>
                  <a:pt x="436" y="506"/>
                </a:lnTo>
                <a:lnTo>
                  <a:pt x="436" y="496"/>
                </a:lnTo>
                <a:lnTo>
                  <a:pt x="446" y="492"/>
                </a:lnTo>
                <a:lnTo>
                  <a:pt x="452" y="498"/>
                </a:lnTo>
                <a:lnTo>
                  <a:pt x="480" y="494"/>
                </a:lnTo>
                <a:lnTo>
                  <a:pt x="484" y="498"/>
                </a:lnTo>
                <a:lnTo>
                  <a:pt x="500" y="494"/>
                </a:lnTo>
                <a:lnTo>
                  <a:pt x="514" y="496"/>
                </a:lnTo>
                <a:lnTo>
                  <a:pt x="510" y="488"/>
                </a:lnTo>
                <a:lnTo>
                  <a:pt x="512" y="476"/>
                </a:lnTo>
                <a:lnTo>
                  <a:pt x="514" y="476"/>
                </a:lnTo>
                <a:lnTo>
                  <a:pt x="522" y="472"/>
                </a:lnTo>
                <a:lnTo>
                  <a:pt x="548" y="502"/>
                </a:lnTo>
                <a:lnTo>
                  <a:pt x="552" y="502"/>
                </a:lnTo>
                <a:lnTo>
                  <a:pt x="552" y="542"/>
                </a:lnTo>
                <a:lnTo>
                  <a:pt x="552" y="560"/>
                </a:lnTo>
                <a:lnTo>
                  <a:pt x="552" y="612"/>
                </a:lnTo>
                <a:lnTo>
                  <a:pt x="552" y="636"/>
                </a:lnTo>
                <a:lnTo>
                  <a:pt x="552" y="666"/>
                </a:lnTo>
                <a:lnTo>
                  <a:pt x="552" y="724"/>
                </a:lnTo>
                <a:lnTo>
                  <a:pt x="552" y="782"/>
                </a:lnTo>
                <a:lnTo>
                  <a:pt x="514" y="782"/>
                </a:lnTo>
                <a:lnTo>
                  <a:pt x="510" y="780"/>
                </a:lnTo>
                <a:lnTo>
                  <a:pt x="458" y="780"/>
                </a:lnTo>
                <a:lnTo>
                  <a:pt x="452" y="780"/>
                </a:lnTo>
                <a:lnTo>
                  <a:pt x="378" y="782"/>
                </a:lnTo>
                <a:lnTo>
                  <a:pt x="286" y="780"/>
                </a:lnTo>
                <a:lnTo>
                  <a:pt x="262" y="780"/>
                </a:lnTo>
                <a:lnTo>
                  <a:pt x="194" y="780"/>
                </a:lnTo>
                <a:lnTo>
                  <a:pt x="20" y="780"/>
                </a:lnTo>
                <a:lnTo>
                  <a:pt x="20" y="594"/>
                </a:lnTo>
                <a:lnTo>
                  <a:pt x="18" y="582"/>
                </a:lnTo>
                <a:lnTo>
                  <a:pt x="24" y="572"/>
                </a:lnTo>
                <a:lnTo>
                  <a:pt x="26" y="558"/>
                </a:lnTo>
                <a:lnTo>
                  <a:pt x="24" y="548"/>
                </a:lnTo>
                <a:lnTo>
                  <a:pt x="30" y="542"/>
                </a:lnTo>
                <a:lnTo>
                  <a:pt x="28" y="536"/>
                </a:lnTo>
                <a:lnTo>
                  <a:pt x="2" y="526"/>
                </a:lnTo>
                <a:lnTo>
                  <a:pt x="4" y="524"/>
                </a:lnTo>
                <a:lnTo>
                  <a:pt x="0" y="514"/>
                </a:lnTo>
                <a:lnTo>
                  <a:pt x="4" y="502"/>
                </a:lnTo>
                <a:lnTo>
                  <a:pt x="8" y="496"/>
                </a:lnTo>
                <a:lnTo>
                  <a:pt x="14" y="482"/>
                </a:lnTo>
                <a:lnTo>
                  <a:pt x="18" y="474"/>
                </a:lnTo>
                <a:lnTo>
                  <a:pt x="26" y="470"/>
                </a:lnTo>
                <a:lnTo>
                  <a:pt x="30" y="464"/>
                </a:lnTo>
                <a:lnTo>
                  <a:pt x="42" y="436"/>
                </a:lnTo>
                <a:lnTo>
                  <a:pt x="50" y="416"/>
                </a:lnTo>
                <a:lnTo>
                  <a:pt x="50" y="412"/>
                </a:lnTo>
                <a:lnTo>
                  <a:pt x="68" y="378"/>
                </a:lnTo>
                <a:lnTo>
                  <a:pt x="58" y="358"/>
                </a:lnTo>
                <a:lnTo>
                  <a:pt x="52" y="356"/>
                </a:lnTo>
                <a:lnTo>
                  <a:pt x="48" y="352"/>
                </a:lnTo>
                <a:lnTo>
                  <a:pt x="44" y="356"/>
                </a:lnTo>
                <a:lnTo>
                  <a:pt x="40" y="352"/>
                </a:lnTo>
                <a:lnTo>
                  <a:pt x="28" y="334"/>
                </a:lnTo>
                <a:lnTo>
                  <a:pt x="28" y="316"/>
                </a:lnTo>
                <a:lnTo>
                  <a:pt x="24" y="312"/>
                </a:lnTo>
                <a:lnTo>
                  <a:pt x="24" y="304"/>
                </a:lnTo>
                <a:lnTo>
                  <a:pt x="18" y="296"/>
                </a:lnTo>
                <a:lnTo>
                  <a:pt x="18" y="286"/>
                </a:lnTo>
                <a:lnTo>
                  <a:pt x="18" y="274"/>
                </a:lnTo>
                <a:lnTo>
                  <a:pt x="16" y="208"/>
                </a:lnTo>
                <a:lnTo>
                  <a:pt x="16" y="194"/>
                </a:lnTo>
                <a:lnTo>
                  <a:pt x="18" y="182"/>
                </a:lnTo>
                <a:lnTo>
                  <a:pt x="18" y="114"/>
                </a:lnTo>
                <a:lnTo>
                  <a:pt x="16" y="104"/>
                </a:lnTo>
                <a:lnTo>
                  <a:pt x="18" y="16"/>
                </a:lnTo>
                <a:lnTo>
                  <a:pt x="18" y="0"/>
                </a:lnTo>
                <a:lnTo>
                  <a:pt x="106" y="0"/>
                </a:lnTo>
                <a:lnTo>
                  <a:pt x="106" y="56"/>
                </a:lnTo>
                <a:lnTo>
                  <a:pt x="104" y="86"/>
                </a:lnTo>
                <a:lnTo>
                  <a:pt x="106" y="110"/>
                </a:lnTo>
                <a:lnTo>
                  <a:pt x="106" y="116"/>
                </a:lnTo>
                <a:lnTo>
                  <a:pt x="136" y="154"/>
                </a:lnTo>
                <a:lnTo>
                  <a:pt x="132" y="162"/>
                </a:lnTo>
                <a:lnTo>
                  <a:pt x="140" y="168"/>
                </a:lnTo>
                <a:lnTo>
                  <a:pt x="140" y="172"/>
                </a:lnTo>
                <a:lnTo>
                  <a:pt x="132" y="174"/>
                </a:lnTo>
                <a:lnTo>
                  <a:pt x="170" y="194"/>
                </a:lnTo>
                <a:lnTo>
                  <a:pt x="202" y="230"/>
                </a:lnTo>
                <a:lnTo>
                  <a:pt x="218" y="256"/>
                </a:lnTo>
                <a:lnTo>
                  <a:pt x="222" y="256"/>
                </a:lnTo>
                <a:lnTo>
                  <a:pt x="228" y="252"/>
                </a:lnTo>
                <a:lnTo>
                  <a:pt x="232" y="258"/>
                </a:lnTo>
                <a:lnTo>
                  <a:pt x="236" y="264"/>
                </a:lnTo>
                <a:lnTo>
                  <a:pt x="256" y="26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783" name="Freeform 19"/>
          <p:cNvSpPr>
            <a:spLocks/>
          </p:cNvSpPr>
          <p:nvPr/>
        </p:nvSpPr>
        <p:spPr bwMode="auto">
          <a:xfrm>
            <a:off x="5191125" y="2738438"/>
            <a:ext cx="565150" cy="979487"/>
          </a:xfrm>
          <a:custGeom>
            <a:avLst/>
            <a:gdLst>
              <a:gd name="T0" fmla="*/ 2147483647 w 356"/>
              <a:gd name="T1" fmla="*/ 2147483647 h 616"/>
              <a:gd name="T2" fmla="*/ 2147483647 w 356"/>
              <a:gd name="T3" fmla="*/ 2147483647 h 616"/>
              <a:gd name="T4" fmla="*/ 2147483647 w 356"/>
              <a:gd name="T5" fmla="*/ 0 h 616"/>
              <a:gd name="T6" fmla="*/ 2147483647 w 356"/>
              <a:gd name="T7" fmla="*/ 2147483647 h 616"/>
              <a:gd name="T8" fmla="*/ 2147483647 w 356"/>
              <a:gd name="T9" fmla="*/ 2147483647 h 616"/>
              <a:gd name="T10" fmla="*/ 2147483647 w 356"/>
              <a:gd name="T11" fmla="*/ 2147483647 h 616"/>
              <a:gd name="T12" fmla="*/ 2147483647 w 356"/>
              <a:gd name="T13" fmla="*/ 2147483647 h 616"/>
              <a:gd name="T14" fmla="*/ 2147483647 w 356"/>
              <a:gd name="T15" fmla="*/ 2147483647 h 616"/>
              <a:gd name="T16" fmla="*/ 2147483647 w 356"/>
              <a:gd name="T17" fmla="*/ 2147483647 h 616"/>
              <a:gd name="T18" fmla="*/ 2147483647 w 356"/>
              <a:gd name="T19" fmla="*/ 2147483647 h 616"/>
              <a:gd name="T20" fmla="*/ 2147483647 w 356"/>
              <a:gd name="T21" fmla="*/ 2147483647 h 616"/>
              <a:gd name="T22" fmla="*/ 2147483647 w 356"/>
              <a:gd name="T23" fmla="*/ 2147483647 h 616"/>
              <a:gd name="T24" fmla="*/ 2147483647 w 356"/>
              <a:gd name="T25" fmla="*/ 2147483647 h 616"/>
              <a:gd name="T26" fmla="*/ 2147483647 w 356"/>
              <a:gd name="T27" fmla="*/ 2147483647 h 616"/>
              <a:gd name="T28" fmla="*/ 2147483647 w 356"/>
              <a:gd name="T29" fmla="*/ 2147483647 h 616"/>
              <a:gd name="T30" fmla="*/ 2147483647 w 356"/>
              <a:gd name="T31" fmla="*/ 2147483647 h 616"/>
              <a:gd name="T32" fmla="*/ 2147483647 w 356"/>
              <a:gd name="T33" fmla="*/ 2147483647 h 616"/>
              <a:gd name="T34" fmla="*/ 2147483647 w 356"/>
              <a:gd name="T35" fmla="*/ 2147483647 h 616"/>
              <a:gd name="T36" fmla="*/ 2147483647 w 356"/>
              <a:gd name="T37" fmla="*/ 2147483647 h 616"/>
              <a:gd name="T38" fmla="*/ 2147483647 w 356"/>
              <a:gd name="T39" fmla="*/ 2147483647 h 616"/>
              <a:gd name="T40" fmla="*/ 2147483647 w 356"/>
              <a:gd name="T41" fmla="*/ 2147483647 h 616"/>
              <a:gd name="T42" fmla="*/ 2147483647 w 356"/>
              <a:gd name="T43" fmla="*/ 2147483647 h 616"/>
              <a:gd name="T44" fmla="*/ 2147483647 w 356"/>
              <a:gd name="T45" fmla="*/ 2147483647 h 616"/>
              <a:gd name="T46" fmla="*/ 2147483647 w 356"/>
              <a:gd name="T47" fmla="*/ 2147483647 h 616"/>
              <a:gd name="T48" fmla="*/ 2147483647 w 356"/>
              <a:gd name="T49" fmla="*/ 2147483647 h 616"/>
              <a:gd name="T50" fmla="*/ 2147483647 w 356"/>
              <a:gd name="T51" fmla="*/ 2147483647 h 616"/>
              <a:gd name="T52" fmla="*/ 2147483647 w 356"/>
              <a:gd name="T53" fmla="*/ 2147483647 h 616"/>
              <a:gd name="T54" fmla="*/ 2147483647 w 356"/>
              <a:gd name="T55" fmla="*/ 2147483647 h 616"/>
              <a:gd name="T56" fmla="*/ 2147483647 w 356"/>
              <a:gd name="T57" fmla="*/ 2147483647 h 616"/>
              <a:gd name="T58" fmla="*/ 2147483647 w 356"/>
              <a:gd name="T59" fmla="*/ 2147483647 h 616"/>
              <a:gd name="T60" fmla="*/ 2147483647 w 356"/>
              <a:gd name="T61" fmla="*/ 2147483647 h 616"/>
              <a:gd name="T62" fmla="*/ 2147483647 w 356"/>
              <a:gd name="T63" fmla="*/ 2147483647 h 616"/>
              <a:gd name="T64" fmla="*/ 2147483647 w 356"/>
              <a:gd name="T65" fmla="*/ 2147483647 h 616"/>
              <a:gd name="T66" fmla="*/ 2147483647 w 356"/>
              <a:gd name="T67" fmla="*/ 2147483647 h 616"/>
              <a:gd name="T68" fmla="*/ 2147483647 w 356"/>
              <a:gd name="T69" fmla="*/ 2147483647 h 616"/>
              <a:gd name="T70" fmla="*/ 2147483647 w 356"/>
              <a:gd name="T71" fmla="*/ 2147483647 h 616"/>
              <a:gd name="T72" fmla="*/ 2147483647 w 356"/>
              <a:gd name="T73" fmla="*/ 2147483647 h 616"/>
              <a:gd name="T74" fmla="*/ 2147483647 w 356"/>
              <a:gd name="T75" fmla="*/ 2147483647 h 616"/>
              <a:gd name="T76" fmla="*/ 2147483647 w 356"/>
              <a:gd name="T77" fmla="*/ 2147483647 h 616"/>
              <a:gd name="T78" fmla="*/ 2147483647 w 356"/>
              <a:gd name="T79" fmla="*/ 2147483647 h 616"/>
              <a:gd name="T80" fmla="*/ 2147483647 w 356"/>
              <a:gd name="T81" fmla="*/ 2147483647 h 616"/>
              <a:gd name="T82" fmla="*/ 2147483647 w 356"/>
              <a:gd name="T83" fmla="*/ 2147483647 h 616"/>
              <a:gd name="T84" fmla="*/ 2147483647 w 356"/>
              <a:gd name="T85" fmla="*/ 2147483647 h 616"/>
              <a:gd name="T86" fmla="*/ 2147483647 w 356"/>
              <a:gd name="T87" fmla="*/ 2147483647 h 616"/>
              <a:gd name="T88" fmla="*/ 2147483647 w 356"/>
              <a:gd name="T89" fmla="*/ 2147483647 h 616"/>
              <a:gd name="T90" fmla="*/ 2147483647 w 356"/>
              <a:gd name="T91" fmla="*/ 2147483647 h 616"/>
              <a:gd name="T92" fmla="*/ 2147483647 w 356"/>
              <a:gd name="T93" fmla="*/ 2147483647 h 616"/>
              <a:gd name="T94" fmla="*/ 2147483647 w 356"/>
              <a:gd name="T95" fmla="*/ 2147483647 h 616"/>
              <a:gd name="T96" fmla="*/ 0 w 356"/>
              <a:gd name="T97" fmla="*/ 2147483647 h 616"/>
              <a:gd name="T98" fmla="*/ 2147483647 w 356"/>
              <a:gd name="T99" fmla="*/ 2147483647 h 616"/>
              <a:gd name="T100" fmla="*/ 2147483647 w 356"/>
              <a:gd name="T101" fmla="*/ 2147483647 h 616"/>
              <a:gd name="T102" fmla="*/ 2147483647 w 356"/>
              <a:gd name="T103" fmla="*/ 2147483647 h 616"/>
              <a:gd name="T104" fmla="*/ 2147483647 w 356"/>
              <a:gd name="T105" fmla="*/ 2147483647 h 616"/>
              <a:gd name="T106" fmla="*/ 2147483647 w 356"/>
              <a:gd name="T107" fmla="*/ 2147483647 h 616"/>
              <a:gd name="T108" fmla="*/ 2147483647 w 356"/>
              <a:gd name="T109" fmla="*/ 2147483647 h 616"/>
              <a:gd name="T110" fmla="*/ 2147483647 w 356"/>
              <a:gd name="T111" fmla="*/ 2147483647 h 616"/>
              <a:gd name="T112" fmla="*/ 2147483647 w 356"/>
              <a:gd name="T113" fmla="*/ 2147483647 h 616"/>
              <a:gd name="T114" fmla="*/ 2147483647 w 356"/>
              <a:gd name="T115" fmla="*/ 2147483647 h 616"/>
              <a:gd name="T116" fmla="*/ 2147483647 w 356"/>
              <a:gd name="T117" fmla="*/ 2147483647 h 616"/>
              <a:gd name="T118" fmla="*/ 2147483647 w 356"/>
              <a:gd name="T119" fmla="*/ 2147483647 h 616"/>
              <a:gd name="T120" fmla="*/ 2147483647 w 356"/>
              <a:gd name="T121" fmla="*/ 0 h 6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56"/>
              <a:gd name="T184" fmla="*/ 0 h 616"/>
              <a:gd name="T185" fmla="*/ 356 w 356"/>
              <a:gd name="T186" fmla="*/ 616 h 6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56" h="616">
                <a:moveTo>
                  <a:pt x="140" y="0"/>
                </a:moveTo>
                <a:lnTo>
                  <a:pt x="146" y="0"/>
                </a:lnTo>
                <a:lnTo>
                  <a:pt x="188" y="2"/>
                </a:lnTo>
                <a:lnTo>
                  <a:pt x="226" y="2"/>
                </a:lnTo>
                <a:lnTo>
                  <a:pt x="242" y="2"/>
                </a:lnTo>
                <a:lnTo>
                  <a:pt x="250" y="2"/>
                </a:lnTo>
                <a:lnTo>
                  <a:pt x="282" y="0"/>
                </a:lnTo>
                <a:lnTo>
                  <a:pt x="294" y="0"/>
                </a:lnTo>
                <a:lnTo>
                  <a:pt x="328" y="2"/>
                </a:lnTo>
                <a:lnTo>
                  <a:pt x="330" y="8"/>
                </a:lnTo>
                <a:lnTo>
                  <a:pt x="326" y="26"/>
                </a:lnTo>
                <a:lnTo>
                  <a:pt x="332" y="40"/>
                </a:lnTo>
                <a:lnTo>
                  <a:pt x="340" y="50"/>
                </a:lnTo>
                <a:lnTo>
                  <a:pt x="344" y="58"/>
                </a:lnTo>
                <a:lnTo>
                  <a:pt x="346" y="74"/>
                </a:lnTo>
                <a:lnTo>
                  <a:pt x="348" y="80"/>
                </a:lnTo>
                <a:lnTo>
                  <a:pt x="354" y="86"/>
                </a:lnTo>
                <a:lnTo>
                  <a:pt x="354" y="116"/>
                </a:lnTo>
                <a:lnTo>
                  <a:pt x="354" y="136"/>
                </a:lnTo>
                <a:lnTo>
                  <a:pt x="354" y="150"/>
                </a:lnTo>
                <a:lnTo>
                  <a:pt x="354" y="168"/>
                </a:lnTo>
                <a:lnTo>
                  <a:pt x="354" y="200"/>
                </a:lnTo>
                <a:lnTo>
                  <a:pt x="354" y="228"/>
                </a:lnTo>
                <a:lnTo>
                  <a:pt x="354" y="264"/>
                </a:lnTo>
                <a:lnTo>
                  <a:pt x="354" y="296"/>
                </a:lnTo>
                <a:lnTo>
                  <a:pt x="354" y="324"/>
                </a:lnTo>
                <a:lnTo>
                  <a:pt x="354" y="340"/>
                </a:lnTo>
                <a:lnTo>
                  <a:pt x="352" y="352"/>
                </a:lnTo>
                <a:lnTo>
                  <a:pt x="346" y="360"/>
                </a:lnTo>
                <a:lnTo>
                  <a:pt x="348" y="364"/>
                </a:lnTo>
                <a:lnTo>
                  <a:pt x="348" y="368"/>
                </a:lnTo>
                <a:lnTo>
                  <a:pt x="344" y="374"/>
                </a:lnTo>
                <a:lnTo>
                  <a:pt x="340" y="376"/>
                </a:lnTo>
                <a:lnTo>
                  <a:pt x="350" y="386"/>
                </a:lnTo>
                <a:lnTo>
                  <a:pt x="350" y="392"/>
                </a:lnTo>
                <a:lnTo>
                  <a:pt x="354" y="398"/>
                </a:lnTo>
                <a:lnTo>
                  <a:pt x="354" y="404"/>
                </a:lnTo>
                <a:lnTo>
                  <a:pt x="352" y="408"/>
                </a:lnTo>
                <a:lnTo>
                  <a:pt x="356" y="422"/>
                </a:lnTo>
                <a:lnTo>
                  <a:pt x="352" y="428"/>
                </a:lnTo>
                <a:lnTo>
                  <a:pt x="348" y="430"/>
                </a:lnTo>
                <a:lnTo>
                  <a:pt x="342" y="442"/>
                </a:lnTo>
                <a:lnTo>
                  <a:pt x="340" y="448"/>
                </a:lnTo>
                <a:lnTo>
                  <a:pt x="334" y="452"/>
                </a:lnTo>
                <a:lnTo>
                  <a:pt x="334" y="456"/>
                </a:lnTo>
                <a:lnTo>
                  <a:pt x="328" y="472"/>
                </a:lnTo>
                <a:lnTo>
                  <a:pt x="318" y="472"/>
                </a:lnTo>
                <a:lnTo>
                  <a:pt x="314" y="478"/>
                </a:lnTo>
                <a:lnTo>
                  <a:pt x="312" y="482"/>
                </a:lnTo>
                <a:lnTo>
                  <a:pt x="320" y="488"/>
                </a:lnTo>
                <a:lnTo>
                  <a:pt x="314" y="496"/>
                </a:lnTo>
                <a:lnTo>
                  <a:pt x="308" y="500"/>
                </a:lnTo>
                <a:lnTo>
                  <a:pt x="310" y="514"/>
                </a:lnTo>
                <a:lnTo>
                  <a:pt x="302" y="516"/>
                </a:lnTo>
                <a:lnTo>
                  <a:pt x="308" y="520"/>
                </a:lnTo>
                <a:lnTo>
                  <a:pt x="304" y="524"/>
                </a:lnTo>
                <a:lnTo>
                  <a:pt x="310" y="528"/>
                </a:lnTo>
                <a:lnTo>
                  <a:pt x="298" y="538"/>
                </a:lnTo>
                <a:lnTo>
                  <a:pt x="298" y="546"/>
                </a:lnTo>
                <a:lnTo>
                  <a:pt x="300" y="552"/>
                </a:lnTo>
                <a:lnTo>
                  <a:pt x="306" y="560"/>
                </a:lnTo>
                <a:lnTo>
                  <a:pt x="302" y="562"/>
                </a:lnTo>
                <a:lnTo>
                  <a:pt x="296" y="564"/>
                </a:lnTo>
                <a:lnTo>
                  <a:pt x="278" y="568"/>
                </a:lnTo>
                <a:lnTo>
                  <a:pt x="276" y="568"/>
                </a:lnTo>
                <a:lnTo>
                  <a:pt x="272" y="570"/>
                </a:lnTo>
                <a:lnTo>
                  <a:pt x="270" y="572"/>
                </a:lnTo>
                <a:lnTo>
                  <a:pt x="270" y="574"/>
                </a:lnTo>
                <a:lnTo>
                  <a:pt x="268" y="578"/>
                </a:lnTo>
                <a:lnTo>
                  <a:pt x="266" y="582"/>
                </a:lnTo>
                <a:lnTo>
                  <a:pt x="266" y="586"/>
                </a:lnTo>
                <a:lnTo>
                  <a:pt x="268" y="588"/>
                </a:lnTo>
                <a:lnTo>
                  <a:pt x="272" y="594"/>
                </a:lnTo>
                <a:lnTo>
                  <a:pt x="272" y="598"/>
                </a:lnTo>
                <a:lnTo>
                  <a:pt x="272" y="602"/>
                </a:lnTo>
                <a:lnTo>
                  <a:pt x="270" y="608"/>
                </a:lnTo>
                <a:lnTo>
                  <a:pt x="268" y="608"/>
                </a:lnTo>
                <a:lnTo>
                  <a:pt x="262" y="608"/>
                </a:lnTo>
                <a:lnTo>
                  <a:pt x="260" y="606"/>
                </a:lnTo>
                <a:lnTo>
                  <a:pt x="254" y="602"/>
                </a:lnTo>
                <a:lnTo>
                  <a:pt x="246" y="600"/>
                </a:lnTo>
                <a:lnTo>
                  <a:pt x="246" y="598"/>
                </a:lnTo>
                <a:lnTo>
                  <a:pt x="240" y="596"/>
                </a:lnTo>
                <a:lnTo>
                  <a:pt x="236" y="592"/>
                </a:lnTo>
                <a:lnTo>
                  <a:pt x="230" y="590"/>
                </a:lnTo>
                <a:lnTo>
                  <a:pt x="222" y="590"/>
                </a:lnTo>
                <a:lnTo>
                  <a:pt x="214" y="596"/>
                </a:lnTo>
                <a:lnTo>
                  <a:pt x="206" y="608"/>
                </a:lnTo>
                <a:lnTo>
                  <a:pt x="208" y="616"/>
                </a:lnTo>
                <a:lnTo>
                  <a:pt x="198" y="606"/>
                </a:lnTo>
                <a:lnTo>
                  <a:pt x="200" y="614"/>
                </a:lnTo>
                <a:lnTo>
                  <a:pt x="194" y="614"/>
                </a:lnTo>
                <a:lnTo>
                  <a:pt x="188" y="608"/>
                </a:lnTo>
                <a:lnTo>
                  <a:pt x="186" y="600"/>
                </a:lnTo>
                <a:lnTo>
                  <a:pt x="184" y="596"/>
                </a:lnTo>
                <a:lnTo>
                  <a:pt x="182" y="588"/>
                </a:lnTo>
                <a:lnTo>
                  <a:pt x="178" y="586"/>
                </a:lnTo>
                <a:lnTo>
                  <a:pt x="178" y="580"/>
                </a:lnTo>
                <a:lnTo>
                  <a:pt x="180" y="578"/>
                </a:lnTo>
                <a:lnTo>
                  <a:pt x="186" y="574"/>
                </a:lnTo>
                <a:lnTo>
                  <a:pt x="176" y="554"/>
                </a:lnTo>
                <a:lnTo>
                  <a:pt x="176" y="552"/>
                </a:lnTo>
                <a:lnTo>
                  <a:pt x="178" y="544"/>
                </a:lnTo>
                <a:lnTo>
                  <a:pt x="166" y="534"/>
                </a:lnTo>
                <a:lnTo>
                  <a:pt x="162" y="528"/>
                </a:lnTo>
                <a:lnTo>
                  <a:pt x="158" y="526"/>
                </a:lnTo>
                <a:lnTo>
                  <a:pt x="148" y="516"/>
                </a:lnTo>
                <a:lnTo>
                  <a:pt x="142" y="518"/>
                </a:lnTo>
                <a:lnTo>
                  <a:pt x="140" y="516"/>
                </a:lnTo>
                <a:lnTo>
                  <a:pt x="136" y="512"/>
                </a:lnTo>
                <a:lnTo>
                  <a:pt x="140" y="510"/>
                </a:lnTo>
                <a:lnTo>
                  <a:pt x="138" y="508"/>
                </a:lnTo>
                <a:lnTo>
                  <a:pt x="134" y="508"/>
                </a:lnTo>
                <a:lnTo>
                  <a:pt x="116" y="496"/>
                </a:lnTo>
                <a:lnTo>
                  <a:pt x="110" y="492"/>
                </a:lnTo>
                <a:lnTo>
                  <a:pt x="100" y="480"/>
                </a:lnTo>
                <a:lnTo>
                  <a:pt x="98" y="468"/>
                </a:lnTo>
                <a:lnTo>
                  <a:pt x="102" y="460"/>
                </a:lnTo>
                <a:lnTo>
                  <a:pt x="106" y="456"/>
                </a:lnTo>
                <a:lnTo>
                  <a:pt x="110" y="448"/>
                </a:lnTo>
                <a:lnTo>
                  <a:pt x="116" y="440"/>
                </a:lnTo>
                <a:lnTo>
                  <a:pt x="118" y="432"/>
                </a:lnTo>
                <a:lnTo>
                  <a:pt x="118" y="418"/>
                </a:lnTo>
                <a:lnTo>
                  <a:pt x="122" y="416"/>
                </a:lnTo>
                <a:lnTo>
                  <a:pt x="122" y="412"/>
                </a:lnTo>
                <a:lnTo>
                  <a:pt x="112" y="402"/>
                </a:lnTo>
                <a:lnTo>
                  <a:pt x="108" y="402"/>
                </a:lnTo>
                <a:lnTo>
                  <a:pt x="92" y="398"/>
                </a:lnTo>
                <a:lnTo>
                  <a:pt x="80" y="408"/>
                </a:lnTo>
                <a:lnTo>
                  <a:pt x="74" y="400"/>
                </a:lnTo>
                <a:lnTo>
                  <a:pt x="70" y="388"/>
                </a:lnTo>
                <a:lnTo>
                  <a:pt x="70" y="380"/>
                </a:lnTo>
                <a:lnTo>
                  <a:pt x="68" y="372"/>
                </a:lnTo>
                <a:lnTo>
                  <a:pt x="68" y="370"/>
                </a:lnTo>
                <a:lnTo>
                  <a:pt x="66" y="364"/>
                </a:lnTo>
                <a:lnTo>
                  <a:pt x="50" y="348"/>
                </a:lnTo>
                <a:lnTo>
                  <a:pt x="46" y="348"/>
                </a:lnTo>
                <a:lnTo>
                  <a:pt x="26" y="328"/>
                </a:lnTo>
                <a:lnTo>
                  <a:pt x="18" y="316"/>
                </a:lnTo>
                <a:lnTo>
                  <a:pt x="12" y="308"/>
                </a:lnTo>
                <a:lnTo>
                  <a:pt x="2" y="294"/>
                </a:lnTo>
                <a:lnTo>
                  <a:pt x="6" y="288"/>
                </a:lnTo>
                <a:lnTo>
                  <a:pt x="0" y="278"/>
                </a:lnTo>
                <a:lnTo>
                  <a:pt x="0" y="258"/>
                </a:lnTo>
                <a:lnTo>
                  <a:pt x="0" y="254"/>
                </a:lnTo>
                <a:lnTo>
                  <a:pt x="6" y="240"/>
                </a:lnTo>
                <a:lnTo>
                  <a:pt x="10" y="236"/>
                </a:lnTo>
                <a:lnTo>
                  <a:pt x="10" y="226"/>
                </a:lnTo>
                <a:lnTo>
                  <a:pt x="6" y="220"/>
                </a:lnTo>
                <a:lnTo>
                  <a:pt x="16" y="210"/>
                </a:lnTo>
                <a:lnTo>
                  <a:pt x="26" y="210"/>
                </a:lnTo>
                <a:lnTo>
                  <a:pt x="30" y="208"/>
                </a:lnTo>
                <a:lnTo>
                  <a:pt x="34" y="202"/>
                </a:lnTo>
                <a:lnTo>
                  <a:pt x="36" y="190"/>
                </a:lnTo>
                <a:lnTo>
                  <a:pt x="48" y="174"/>
                </a:lnTo>
                <a:lnTo>
                  <a:pt x="48" y="162"/>
                </a:lnTo>
                <a:lnTo>
                  <a:pt x="48" y="160"/>
                </a:lnTo>
                <a:lnTo>
                  <a:pt x="46" y="152"/>
                </a:lnTo>
                <a:lnTo>
                  <a:pt x="36" y="144"/>
                </a:lnTo>
                <a:lnTo>
                  <a:pt x="38" y="134"/>
                </a:lnTo>
                <a:lnTo>
                  <a:pt x="38" y="132"/>
                </a:lnTo>
                <a:lnTo>
                  <a:pt x="42" y="120"/>
                </a:lnTo>
                <a:lnTo>
                  <a:pt x="64" y="118"/>
                </a:lnTo>
                <a:lnTo>
                  <a:pt x="74" y="118"/>
                </a:lnTo>
                <a:lnTo>
                  <a:pt x="100" y="104"/>
                </a:lnTo>
                <a:lnTo>
                  <a:pt x="104" y="88"/>
                </a:lnTo>
                <a:lnTo>
                  <a:pt x="106" y="84"/>
                </a:lnTo>
                <a:lnTo>
                  <a:pt x="110" y="80"/>
                </a:lnTo>
                <a:lnTo>
                  <a:pt x="118" y="76"/>
                </a:lnTo>
                <a:lnTo>
                  <a:pt x="118" y="64"/>
                </a:lnTo>
                <a:lnTo>
                  <a:pt x="118" y="54"/>
                </a:lnTo>
                <a:lnTo>
                  <a:pt x="118" y="42"/>
                </a:lnTo>
                <a:lnTo>
                  <a:pt x="104" y="36"/>
                </a:lnTo>
                <a:lnTo>
                  <a:pt x="96" y="30"/>
                </a:lnTo>
                <a:lnTo>
                  <a:pt x="94" y="20"/>
                </a:lnTo>
                <a:lnTo>
                  <a:pt x="90" y="16"/>
                </a:lnTo>
                <a:lnTo>
                  <a:pt x="76" y="4"/>
                </a:lnTo>
                <a:lnTo>
                  <a:pt x="76" y="0"/>
                </a:lnTo>
                <a:lnTo>
                  <a:pt x="96" y="0"/>
                </a:lnTo>
                <a:lnTo>
                  <a:pt x="140" y="0"/>
                </a:lnTo>
                <a:close/>
              </a:path>
            </a:pathLst>
          </a:custGeom>
          <a:solidFill>
            <a:srgbClr val="FA7D00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84" name="Freeform 20"/>
          <p:cNvSpPr>
            <a:spLocks/>
          </p:cNvSpPr>
          <p:nvPr/>
        </p:nvSpPr>
        <p:spPr bwMode="auto">
          <a:xfrm>
            <a:off x="5668963" y="2870200"/>
            <a:ext cx="473075" cy="706438"/>
          </a:xfrm>
          <a:custGeom>
            <a:avLst/>
            <a:gdLst>
              <a:gd name="T0" fmla="*/ 2147483647 w 296"/>
              <a:gd name="T1" fmla="*/ 0 h 446"/>
              <a:gd name="T2" fmla="*/ 2147483647 w 296"/>
              <a:gd name="T3" fmla="*/ 0 h 446"/>
              <a:gd name="T4" fmla="*/ 2147483647 w 296"/>
              <a:gd name="T5" fmla="*/ 2147483647 h 446"/>
              <a:gd name="T6" fmla="*/ 2147483647 w 296"/>
              <a:gd name="T7" fmla="*/ 2147483647 h 446"/>
              <a:gd name="T8" fmla="*/ 2147483647 w 296"/>
              <a:gd name="T9" fmla="*/ 2147483647 h 446"/>
              <a:gd name="T10" fmla="*/ 2147483647 w 296"/>
              <a:gd name="T11" fmla="*/ 2147483647 h 446"/>
              <a:gd name="T12" fmla="*/ 2147483647 w 296"/>
              <a:gd name="T13" fmla="*/ 2147483647 h 446"/>
              <a:gd name="T14" fmla="*/ 2147483647 w 296"/>
              <a:gd name="T15" fmla="*/ 2147483647 h 446"/>
              <a:gd name="T16" fmla="*/ 2147483647 w 296"/>
              <a:gd name="T17" fmla="*/ 2147483647 h 446"/>
              <a:gd name="T18" fmla="*/ 2147483647 w 296"/>
              <a:gd name="T19" fmla="*/ 2147483647 h 446"/>
              <a:gd name="T20" fmla="*/ 2147483647 w 296"/>
              <a:gd name="T21" fmla="*/ 2147483647 h 446"/>
              <a:gd name="T22" fmla="*/ 2147483647 w 296"/>
              <a:gd name="T23" fmla="*/ 2147483647 h 446"/>
              <a:gd name="T24" fmla="*/ 2147483647 w 296"/>
              <a:gd name="T25" fmla="*/ 2147483647 h 446"/>
              <a:gd name="T26" fmla="*/ 2147483647 w 296"/>
              <a:gd name="T27" fmla="*/ 2147483647 h 446"/>
              <a:gd name="T28" fmla="*/ 2147483647 w 296"/>
              <a:gd name="T29" fmla="*/ 2147483647 h 446"/>
              <a:gd name="T30" fmla="*/ 2147483647 w 296"/>
              <a:gd name="T31" fmla="*/ 2147483647 h 446"/>
              <a:gd name="T32" fmla="*/ 2147483647 w 296"/>
              <a:gd name="T33" fmla="*/ 2147483647 h 446"/>
              <a:gd name="T34" fmla="*/ 2147483647 w 296"/>
              <a:gd name="T35" fmla="*/ 2147483647 h 446"/>
              <a:gd name="T36" fmla="*/ 2147483647 w 296"/>
              <a:gd name="T37" fmla="*/ 2147483647 h 446"/>
              <a:gd name="T38" fmla="*/ 2147483647 w 296"/>
              <a:gd name="T39" fmla="*/ 2147483647 h 446"/>
              <a:gd name="T40" fmla="*/ 2147483647 w 296"/>
              <a:gd name="T41" fmla="*/ 2147483647 h 446"/>
              <a:gd name="T42" fmla="*/ 2147483647 w 296"/>
              <a:gd name="T43" fmla="*/ 2147483647 h 446"/>
              <a:gd name="T44" fmla="*/ 2147483647 w 296"/>
              <a:gd name="T45" fmla="*/ 2147483647 h 446"/>
              <a:gd name="T46" fmla="*/ 2147483647 w 296"/>
              <a:gd name="T47" fmla="*/ 2147483647 h 446"/>
              <a:gd name="T48" fmla="*/ 2147483647 w 296"/>
              <a:gd name="T49" fmla="*/ 2147483647 h 446"/>
              <a:gd name="T50" fmla="*/ 2147483647 w 296"/>
              <a:gd name="T51" fmla="*/ 2147483647 h 446"/>
              <a:gd name="T52" fmla="*/ 2147483647 w 296"/>
              <a:gd name="T53" fmla="*/ 2147483647 h 446"/>
              <a:gd name="T54" fmla="*/ 2147483647 w 296"/>
              <a:gd name="T55" fmla="*/ 2147483647 h 446"/>
              <a:gd name="T56" fmla="*/ 2147483647 w 296"/>
              <a:gd name="T57" fmla="*/ 2147483647 h 446"/>
              <a:gd name="T58" fmla="*/ 2147483647 w 296"/>
              <a:gd name="T59" fmla="*/ 2147483647 h 446"/>
              <a:gd name="T60" fmla="*/ 2147483647 w 296"/>
              <a:gd name="T61" fmla="*/ 2147483647 h 446"/>
              <a:gd name="T62" fmla="*/ 2147483647 w 296"/>
              <a:gd name="T63" fmla="*/ 2147483647 h 446"/>
              <a:gd name="T64" fmla="*/ 2147483647 w 296"/>
              <a:gd name="T65" fmla="*/ 2147483647 h 446"/>
              <a:gd name="T66" fmla="*/ 2147483647 w 296"/>
              <a:gd name="T67" fmla="*/ 2147483647 h 446"/>
              <a:gd name="T68" fmla="*/ 2147483647 w 296"/>
              <a:gd name="T69" fmla="*/ 2147483647 h 446"/>
              <a:gd name="T70" fmla="*/ 2147483647 w 296"/>
              <a:gd name="T71" fmla="*/ 2147483647 h 446"/>
              <a:gd name="T72" fmla="*/ 2147483647 w 296"/>
              <a:gd name="T73" fmla="*/ 2147483647 h 446"/>
              <a:gd name="T74" fmla="*/ 2147483647 w 296"/>
              <a:gd name="T75" fmla="*/ 2147483647 h 446"/>
              <a:gd name="T76" fmla="*/ 2147483647 w 296"/>
              <a:gd name="T77" fmla="*/ 2147483647 h 446"/>
              <a:gd name="T78" fmla="*/ 2147483647 w 296"/>
              <a:gd name="T79" fmla="*/ 2147483647 h 446"/>
              <a:gd name="T80" fmla="*/ 2147483647 w 296"/>
              <a:gd name="T81" fmla="*/ 2147483647 h 446"/>
              <a:gd name="T82" fmla="*/ 2147483647 w 296"/>
              <a:gd name="T83" fmla="*/ 2147483647 h 446"/>
              <a:gd name="T84" fmla="*/ 2147483647 w 296"/>
              <a:gd name="T85" fmla="*/ 2147483647 h 446"/>
              <a:gd name="T86" fmla="*/ 2147483647 w 296"/>
              <a:gd name="T87" fmla="*/ 2147483647 h 446"/>
              <a:gd name="T88" fmla="*/ 2147483647 w 296"/>
              <a:gd name="T89" fmla="*/ 2147483647 h 446"/>
              <a:gd name="T90" fmla="*/ 2147483647 w 296"/>
              <a:gd name="T91" fmla="*/ 2147483647 h 446"/>
              <a:gd name="T92" fmla="*/ 2147483647 w 296"/>
              <a:gd name="T93" fmla="*/ 2147483647 h 446"/>
              <a:gd name="T94" fmla="*/ 2147483647 w 296"/>
              <a:gd name="T95" fmla="*/ 2147483647 h 446"/>
              <a:gd name="T96" fmla="*/ 2147483647 w 296"/>
              <a:gd name="T97" fmla="*/ 2147483647 h 446"/>
              <a:gd name="T98" fmla="*/ 2147483647 w 296"/>
              <a:gd name="T99" fmla="*/ 2147483647 h 446"/>
              <a:gd name="T100" fmla="*/ 2147483647 w 296"/>
              <a:gd name="T101" fmla="*/ 0 h 4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6"/>
              <a:gd name="T154" fmla="*/ 0 h 446"/>
              <a:gd name="T155" fmla="*/ 296 w 296"/>
              <a:gd name="T156" fmla="*/ 446 h 44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6" h="446">
                <a:moveTo>
                  <a:pt x="142" y="2"/>
                </a:moveTo>
                <a:lnTo>
                  <a:pt x="166" y="2"/>
                </a:lnTo>
                <a:lnTo>
                  <a:pt x="182" y="0"/>
                </a:lnTo>
                <a:lnTo>
                  <a:pt x="210" y="2"/>
                </a:lnTo>
                <a:lnTo>
                  <a:pt x="218" y="0"/>
                </a:lnTo>
                <a:lnTo>
                  <a:pt x="250" y="0"/>
                </a:lnTo>
                <a:lnTo>
                  <a:pt x="258" y="0"/>
                </a:lnTo>
                <a:lnTo>
                  <a:pt x="292" y="0"/>
                </a:lnTo>
                <a:lnTo>
                  <a:pt x="296" y="6"/>
                </a:lnTo>
                <a:lnTo>
                  <a:pt x="294" y="26"/>
                </a:lnTo>
                <a:lnTo>
                  <a:pt x="294" y="38"/>
                </a:lnTo>
                <a:lnTo>
                  <a:pt x="296" y="54"/>
                </a:lnTo>
                <a:lnTo>
                  <a:pt x="294" y="58"/>
                </a:lnTo>
                <a:lnTo>
                  <a:pt x="294" y="86"/>
                </a:lnTo>
                <a:lnTo>
                  <a:pt x="294" y="94"/>
                </a:lnTo>
                <a:lnTo>
                  <a:pt x="294" y="116"/>
                </a:lnTo>
                <a:lnTo>
                  <a:pt x="294" y="134"/>
                </a:lnTo>
                <a:lnTo>
                  <a:pt x="294" y="158"/>
                </a:lnTo>
                <a:lnTo>
                  <a:pt x="294" y="164"/>
                </a:lnTo>
                <a:lnTo>
                  <a:pt x="292" y="196"/>
                </a:lnTo>
                <a:lnTo>
                  <a:pt x="294" y="206"/>
                </a:lnTo>
                <a:lnTo>
                  <a:pt x="294" y="228"/>
                </a:lnTo>
                <a:lnTo>
                  <a:pt x="294" y="246"/>
                </a:lnTo>
                <a:lnTo>
                  <a:pt x="294" y="252"/>
                </a:lnTo>
                <a:lnTo>
                  <a:pt x="294" y="276"/>
                </a:lnTo>
                <a:lnTo>
                  <a:pt x="292" y="298"/>
                </a:lnTo>
                <a:lnTo>
                  <a:pt x="288" y="302"/>
                </a:lnTo>
                <a:lnTo>
                  <a:pt x="288" y="306"/>
                </a:lnTo>
                <a:lnTo>
                  <a:pt x="290" y="312"/>
                </a:lnTo>
                <a:lnTo>
                  <a:pt x="288" y="320"/>
                </a:lnTo>
                <a:lnTo>
                  <a:pt x="296" y="326"/>
                </a:lnTo>
                <a:lnTo>
                  <a:pt x="292" y="326"/>
                </a:lnTo>
                <a:lnTo>
                  <a:pt x="294" y="334"/>
                </a:lnTo>
                <a:lnTo>
                  <a:pt x="286" y="334"/>
                </a:lnTo>
                <a:lnTo>
                  <a:pt x="274" y="338"/>
                </a:lnTo>
                <a:lnTo>
                  <a:pt x="264" y="344"/>
                </a:lnTo>
                <a:lnTo>
                  <a:pt x="260" y="344"/>
                </a:lnTo>
                <a:lnTo>
                  <a:pt x="254" y="340"/>
                </a:lnTo>
                <a:lnTo>
                  <a:pt x="248" y="340"/>
                </a:lnTo>
                <a:lnTo>
                  <a:pt x="240" y="342"/>
                </a:lnTo>
                <a:lnTo>
                  <a:pt x="236" y="346"/>
                </a:lnTo>
                <a:lnTo>
                  <a:pt x="238" y="358"/>
                </a:lnTo>
                <a:lnTo>
                  <a:pt x="238" y="362"/>
                </a:lnTo>
                <a:lnTo>
                  <a:pt x="232" y="370"/>
                </a:lnTo>
                <a:lnTo>
                  <a:pt x="222" y="374"/>
                </a:lnTo>
                <a:lnTo>
                  <a:pt x="220" y="380"/>
                </a:lnTo>
                <a:lnTo>
                  <a:pt x="220" y="386"/>
                </a:lnTo>
                <a:lnTo>
                  <a:pt x="212" y="392"/>
                </a:lnTo>
                <a:lnTo>
                  <a:pt x="208" y="390"/>
                </a:lnTo>
                <a:lnTo>
                  <a:pt x="206" y="390"/>
                </a:lnTo>
                <a:lnTo>
                  <a:pt x="198" y="402"/>
                </a:lnTo>
                <a:lnTo>
                  <a:pt x="196" y="406"/>
                </a:lnTo>
                <a:lnTo>
                  <a:pt x="196" y="414"/>
                </a:lnTo>
                <a:lnTo>
                  <a:pt x="192" y="422"/>
                </a:lnTo>
                <a:lnTo>
                  <a:pt x="188" y="422"/>
                </a:lnTo>
                <a:lnTo>
                  <a:pt x="182" y="424"/>
                </a:lnTo>
                <a:lnTo>
                  <a:pt x="180" y="420"/>
                </a:lnTo>
                <a:lnTo>
                  <a:pt x="172" y="420"/>
                </a:lnTo>
                <a:lnTo>
                  <a:pt x="166" y="416"/>
                </a:lnTo>
                <a:lnTo>
                  <a:pt x="164" y="406"/>
                </a:lnTo>
                <a:lnTo>
                  <a:pt x="162" y="400"/>
                </a:lnTo>
                <a:lnTo>
                  <a:pt x="156" y="400"/>
                </a:lnTo>
                <a:lnTo>
                  <a:pt x="154" y="404"/>
                </a:lnTo>
                <a:lnTo>
                  <a:pt x="156" y="406"/>
                </a:lnTo>
                <a:lnTo>
                  <a:pt x="160" y="408"/>
                </a:lnTo>
                <a:lnTo>
                  <a:pt x="154" y="410"/>
                </a:lnTo>
                <a:lnTo>
                  <a:pt x="148" y="406"/>
                </a:lnTo>
                <a:lnTo>
                  <a:pt x="146" y="410"/>
                </a:lnTo>
                <a:lnTo>
                  <a:pt x="148" y="414"/>
                </a:lnTo>
                <a:lnTo>
                  <a:pt x="144" y="418"/>
                </a:lnTo>
                <a:lnTo>
                  <a:pt x="140" y="422"/>
                </a:lnTo>
                <a:lnTo>
                  <a:pt x="142" y="428"/>
                </a:lnTo>
                <a:lnTo>
                  <a:pt x="140" y="430"/>
                </a:lnTo>
                <a:lnTo>
                  <a:pt x="136" y="430"/>
                </a:lnTo>
                <a:lnTo>
                  <a:pt x="134" y="436"/>
                </a:lnTo>
                <a:lnTo>
                  <a:pt x="130" y="438"/>
                </a:lnTo>
                <a:lnTo>
                  <a:pt x="130" y="432"/>
                </a:lnTo>
                <a:lnTo>
                  <a:pt x="124" y="432"/>
                </a:lnTo>
                <a:lnTo>
                  <a:pt x="116" y="424"/>
                </a:lnTo>
                <a:lnTo>
                  <a:pt x="100" y="430"/>
                </a:lnTo>
                <a:lnTo>
                  <a:pt x="96" y="434"/>
                </a:lnTo>
                <a:lnTo>
                  <a:pt x="92" y="446"/>
                </a:lnTo>
                <a:lnTo>
                  <a:pt x="88" y="446"/>
                </a:lnTo>
                <a:lnTo>
                  <a:pt x="86" y="442"/>
                </a:lnTo>
                <a:lnTo>
                  <a:pt x="78" y="440"/>
                </a:lnTo>
                <a:lnTo>
                  <a:pt x="72" y="434"/>
                </a:lnTo>
                <a:lnTo>
                  <a:pt x="64" y="430"/>
                </a:lnTo>
                <a:lnTo>
                  <a:pt x="60" y="430"/>
                </a:lnTo>
                <a:lnTo>
                  <a:pt x="54" y="430"/>
                </a:lnTo>
                <a:lnTo>
                  <a:pt x="50" y="430"/>
                </a:lnTo>
                <a:lnTo>
                  <a:pt x="48" y="426"/>
                </a:lnTo>
                <a:lnTo>
                  <a:pt x="46" y="426"/>
                </a:lnTo>
                <a:lnTo>
                  <a:pt x="44" y="430"/>
                </a:lnTo>
                <a:lnTo>
                  <a:pt x="46" y="434"/>
                </a:lnTo>
                <a:lnTo>
                  <a:pt x="44" y="440"/>
                </a:lnTo>
                <a:lnTo>
                  <a:pt x="42" y="442"/>
                </a:lnTo>
                <a:lnTo>
                  <a:pt x="38" y="440"/>
                </a:lnTo>
                <a:lnTo>
                  <a:pt x="40" y="436"/>
                </a:lnTo>
                <a:lnTo>
                  <a:pt x="36" y="434"/>
                </a:lnTo>
                <a:lnTo>
                  <a:pt x="28" y="436"/>
                </a:lnTo>
                <a:lnTo>
                  <a:pt x="22" y="430"/>
                </a:lnTo>
                <a:lnTo>
                  <a:pt x="18" y="434"/>
                </a:lnTo>
                <a:lnTo>
                  <a:pt x="18" y="446"/>
                </a:lnTo>
                <a:lnTo>
                  <a:pt x="8" y="446"/>
                </a:lnTo>
                <a:lnTo>
                  <a:pt x="2" y="442"/>
                </a:lnTo>
                <a:lnTo>
                  <a:pt x="6" y="438"/>
                </a:lnTo>
                <a:lnTo>
                  <a:pt x="0" y="434"/>
                </a:lnTo>
                <a:lnTo>
                  <a:pt x="8" y="432"/>
                </a:lnTo>
                <a:lnTo>
                  <a:pt x="6" y="418"/>
                </a:lnTo>
                <a:lnTo>
                  <a:pt x="12" y="414"/>
                </a:lnTo>
                <a:lnTo>
                  <a:pt x="18" y="406"/>
                </a:lnTo>
                <a:lnTo>
                  <a:pt x="10" y="400"/>
                </a:lnTo>
                <a:lnTo>
                  <a:pt x="12" y="396"/>
                </a:lnTo>
                <a:lnTo>
                  <a:pt x="16" y="390"/>
                </a:lnTo>
                <a:lnTo>
                  <a:pt x="26" y="390"/>
                </a:lnTo>
                <a:lnTo>
                  <a:pt x="32" y="374"/>
                </a:lnTo>
                <a:lnTo>
                  <a:pt x="32" y="370"/>
                </a:lnTo>
                <a:lnTo>
                  <a:pt x="38" y="366"/>
                </a:lnTo>
                <a:lnTo>
                  <a:pt x="40" y="360"/>
                </a:lnTo>
                <a:lnTo>
                  <a:pt x="46" y="348"/>
                </a:lnTo>
                <a:lnTo>
                  <a:pt x="50" y="346"/>
                </a:lnTo>
                <a:lnTo>
                  <a:pt x="54" y="340"/>
                </a:lnTo>
                <a:lnTo>
                  <a:pt x="50" y="326"/>
                </a:lnTo>
                <a:lnTo>
                  <a:pt x="52" y="322"/>
                </a:lnTo>
                <a:lnTo>
                  <a:pt x="52" y="316"/>
                </a:lnTo>
                <a:lnTo>
                  <a:pt x="48" y="310"/>
                </a:lnTo>
                <a:lnTo>
                  <a:pt x="48" y="304"/>
                </a:lnTo>
                <a:lnTo>
                  <a:pt x="38" y="294"/>
                </a:lnTo>
                <a:lnTo>
                  <a:pt x="42" y="292"/>
                </a:lnTo>
                <a:lnTo>
                  <a:pt x="46" y="286"/>
                </a:lnTo>
                <a:lnTo>
                  <a:pt x="46" y="282"/>
                </a:lnTo>
                <a:lnTo>
                  <a:pt x="44" y="278"/>
                </a:lnTo>
                <a:lnTo>
                  <a:pt x="50" y="270"/>
                </a:lnTo>
                <a:lnTo>
                  <a:pt x="52" y="258"/>
                </a:lnTo>
                <a:lnTo>
                  <a:pt x="52" y="242"/>
                </a:lnTo>
                <a:lnTo>
                  <a:pt x="52" y="214"/>
                </a:lnTo>
                <a:lnTo>
                  <a:pt x="52" y="182"/>
                </a:lnTo>
                <a:lnTo>
                  <a:pt x="52" y="146"/>
                </a:lnTo>
                <a:lnTo>
                  <a:pt x="52" y="118"/>
                </a:lnTo>
                <a:lnTo>
                  <a:pt x="52" y="86"/>
                </a:lnTo>
                <a:lnTo>
                  <a:pt x="52" y="68"/>
                </a:lnTo>
                <a:lnTo>
                  <a:pt x="52" y="54"/>
                </a:lnTo>
                <a:lnTo>
                  <a:pt x="52" y="34"/>
                </a:lnTo>
                <a:lnTo>
                  <a:pt x="52" y="4"/>
                </a:lnTo>
                <a:lnTo>
                  <a:pt x="64" y="16"/>
                </a:lnTo>
                <a:lnTo>
                  <a:pt x="68" y="18"/>
                </a:lnTo>
                <a:lnTo>
                  <a:pt x="78" y="16"/>
                </a:lnTo>
                <a:lnTo>
                  <a:pt x="104" y="6"/>
                </a:lnTo>
                <a:lnTo>
                  <a:pt x="114" y="0"/>
                </a:lnTo>
                <a:lnTo>
                  <a:pt x="142" y="2"/>
                </a:lnTo>
                <a:close/>
              </a:path>
            </a:pathLst>
          </a:custGeom>
          <a:solidFill>
            <a:srgbClr val="A5002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85" name="Freeform 21"/>
          <p:cNvSpPr>
            <a:spLocks/>
          </p:cNvSpPr>
          <p:nvPr/>
        </p:nvSpPr>
        <p:spPr bwMode="auto">
          <a:xfrm>
            <a:off x="3692525" y="3184525"/>
            <a:ext cx="1060450" cy="538163"/>
          </a:xfrm>
          <a:custGeom>
            <a:avLst/>
            <a:gdLst>
              <a:gd name="T0" fmla="*/ 2147483647 w 668"/>
              <a:gd name="T1" fmla="*/ 2147483647 h 340"/>
              <a:gd name="T2" fmla="*/ 2147483647 w 668"/>
              <a:gd name="T3" fmla="*/ 2147483647 h 340"/>
              <a:gd name="T4" fmla="*/ 2147483647 w 668"/>
              <a:gd name="T5" fmla="*/ 2147483647 h 340"/>
              <a:gd name="T6" fmla="*/ 2147483647 w 668"/>
              <a:gd name="T7" fmla="*/ 2147483647 h 340"/>
              <a:gd name="T8" fmla="*/ 2147483647 w 668"/>
              <a:gd name="T9" fmla="*/ 2147483647 h 340"/>
              <a:gd name="T10" fmla="*/ 2147483647 w 668"/>
              <a:gd name="T11" fmla="*/ 2147483647 h 340"/>
              <a:gd name="T12" fmla="*/ 2147483647 w 668"/>
              <a:gd name="T13" fmla="*/ 2147483647 h 340"/>
              <a:gd name="T14" fmla="*/ 2147483647 w 668"/>
              <a:gd name="T15" fmla="*/ 2147483647 h 340"/>
              <a:gd name="T16" fmla="*/ 2147483647 w 668"/>
              <a:gd name="T17" fmla="*/ 2147483647 h 340"/>
              <a:gd name="T18" fmla="*/ 2147483647 w 668"/>
              <a:gd name="T19" fmla="*/ 0 h 340"/>
              <a:gd name="T20" fmla="*/ 2147483647 w 668"/>
              <a:gd name="T21" fmla="*/ 2147483647 h 340"/>
              <a:gd name="T22" fmla="*/ 2147483647 w 668"/>
              <a:gd name="T23" fmla="*/ 2147483647 h 340"/>
              <a:gd name="T24" fmla="*/ 2147483647 w 668"/>
              <a:gd name="T25" fmla="*/ 2147483647 h 340"/>
              <a:gd name="T26" fmla="*/ 2147483647 w 668"/>
              <a:gd name="T27" fmla="*/ 2147483647 h 340"/>
              <a:gd name="T28" fmla="*/ 2147483647 w 668"/>
              <a:gd name="T29" fmla="*/ 2147483647 h 340"/>
              <a:gd name="T30" fmla="*/ 2147483647 w 668"/>
              <a:gd name="T31" fmla="*/ 2147483647 h 340"/>
              <a:gd name="T32" fmla="*/ 2147483647 w 668"/>
              <a:gd name="T33" fmla="*/ 2147483647 h 340"/>
              <a:gd name="T34" fmla="*/ 2147483647 w 668"/>
              <a:gd name="T35" fmla="*/ 2147483647 h 340"/>
              <a:gd name="T36" fmla="*/ 2147483647 w 668"/>
              <a:gd name="T37" fmla="*/ 2147483647 h 340"/>
              <a:gd name="T38" fmla="*/ 2147483647 w 668"/>
              <a:gd name="T39" fmla="*/ 2147483647 h 340"/>
              <a:gd name="T40" fmla="*/ 2147483647 w 668"/>
              <a:gd name="T41" fmla="*/ 2147483647 h 340"/>
              <a:gd name="T42" fmla="*/ 2147483647 w 668"/>
              <a:gd name="T43" fmla="*/ 2147483647 h 340"/>
              <a:gd name="T44" fmla="*/ 2147483647 w 668"/>
              <a:gd name="T45" fmla="*/ 2147483647 h 340"/>
              <a:gd name="T46" fmla="*/ 2147483647 w 668"/>
              <a:gd name="T47" fmla="*/ 2147483647 h 340"/>
              <a:gd name="T48" fmla="*/ 2147483647 w 668"/>
              <a:gd name="T49" fmla="*/ 2147483647 h 340"/>
              <a:gd name="T50" fmla="*/ 2147483647 w 668"/>
              <a:gd name="T51" fmla="*/ 2147483647 h 340"/>
              <a:gd name="T52" fmla="*/ 2147483647 w 668"/>
              <a:gd name="T53" fmla="*/ 2147483647 h 340"/>
              <a:gd name="T54" fmla="*/ 2147483647 w 668"/>
              <a:gd name="T55" fmla="*/ 2147483647 h 340"/>
              <a:gd name="T56" fmla="*/ 2147483647 w 668"/>
              <a:gd name="T57" fmla="*/ 2147483647 h 340"/>
              <a:gd name="T58" fmla="*/ 2147483647 w 668"/>
              <a:gd name="T59" fmla="*/ 2147483647 h 340"/>
              <a:gd name="T60" fmla="*/ 2147483647 w 668"/>
              <a:gd name="T61" fmla="*/ 2147483647 h 340"/>
              <a:gd name="T62" fmla="*/ 2147483647 w 668"/>
              <a:gd name="T63" fmla="*/ 2147483647 h 340"/>
              <a:gd name="T64" fmla="*/ 2147483647 w 668"/>
              <a:gd name="T65" fmla="*/ 2147483647 h 340"/>
              <a:gd name="T66" fmla="*/ 2147483647 w 668"/>
              <a:gd name="T67" fmla="*/ 2147483647 h 340"/>
              <a:gd name="T68" fmla="*/ 2147483647 w 668"/>
              <a:gd name="T69" fmla="*/ 2147483647 h 340"/>
              <a:gd name="T70" fmla="*/ 2147483647 w 668"/>
              <a:gd name="T71" fmla="*/ 2147483647 h 340"/>
              <a:gd name="T72" fmla="*/ 2147483647 w 668"/>
              <a:gd name="T73" fmla="*/ 2147483647 h 340"/>
              <a:gd name="T74" fmla="*/ 2147483647 w 668"/>
              <a:gd name="T75" fmla="*/ 2147483647 h 340"/>
              <a:gd name="T76" fmla="*/ 2147483647 w 668"/>
              <a:gd name="T77" fmla="*/ 2147483647 h 340"/>
              <a:gd name="T78" fmla="*/ 2147483647 w 668"/>
              <a:gd name="T79" fmla="*/ 2147483647 h 340"/>
              <a:gd name="T80" fmla="*/ 2147483647 w 668"/>
              <a:gd name="T81" fmla="*/ 2147483647 h 340"/>
              <a:gd name="T82" fmla="*/ 2147483647 w 668"/>
              <a:gd name="T83" fmla="*/ 2147483647 h 340"/>
              <a:gd name="T84" fmla="*/ 2147483647 w 668"/>
              <a:gd name="T85" fmla="*/ 2147483647 h 340"/>
              <a:gd name="T86" fmla="*/ 2147483647 w 668"/>
              <a:gd name="T87" fmla="*/ 2147483647 h 340"/>
              <a:gd name="T88" fmla="*/ 2147483647 w 668"/>
              <a:gd name="T89" fmla="*/ 2147483647 h 340"/>
              <a:gd name="T90" fmla="*/ 2147483647 w 668"/>
              <a:gd name="T91" fmla="*/ 2147483647 h 340"/>
              <a:gd name="T92" fmla="*/ 2147483647 w 668"/>
              <a:gd name="T93" fmla="*/ 2147483647 h 340"/>
              <a:gd name="T94" fmla="*/ 0 w 668"/>
              <a:gd name="T95" fmla="*/ 2147483647 h 340"/>
              <a:gd name="T96" fmla="*/ 2147483647 w 668"/>
              <a:gd name="T97" fmla="*/ 2147483647 h 340"/>
              <a:gd name="T98" fmla="*/ 2147483647 w 668"/>
              <a:gd name="T99" fmla="*/ 2147483647 h 3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8"/>
              <a:gd name="T151" fmla="*/ 0 h 340"/>
              <a:gd name="T152" fmla="*/ 668 w 668"/>
              <a:gd name="T153" fmla="*/ 340 h 3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8" h="340">
                <a:moveTo>
                  <a:pt x="118" y="2"/>
                </a:moveTo>
                <a:lnTo>
                  <a:pt x="168" y="4"/>
                </a:lnTo>
                <a:lnTo>
                  <a:pt x="218" y="2"/>
                </a:lnTo>
                <a:lnTo>
                  <a:pt x="218" y="4"/>
                </a:lnTo>
                <a:lnTo>
                  <a:pt x="258" y="4"/>
                </a:lnTo>
                <a:lnTo>
                  <a:pt x="268" y="2"/>
                </a:lnTo>
                <a:lnTo>
                  <a:pt x="300" y="2"/>
                </a:lnTo>
                <a:lnTo>
                  <a:pt x="318" y="2"/>
                </a:lnTo>
                <a:lnTo>
                  <a:pt x="338" y="2"/>
                </a:lnTo>
                <a:lnTo>
                  <a:pt x="368" y="2"/>
                </a:lnTo>
                <a:lnTo>
                  <a:pt x="380" y="2"/>
                </a:lnTo>
                <a:lnTo>
                  <a:pt x="418" y="2"/>
                </a:lnTo>
                <a:lnTo>
                  <a:pt x="460" y="2"/>
                </a:lnTo>
                <a:lnTo>
                  <a:pt x="468" y="2"/>
                </a:lnTo>
                <a:lnTo>
                  <a:pt x="502" y="2"/>
                </a:lnTo>
                <a:lnTo>
                  <a:pt x="520" y="2"/>
                </a:lnTo>
                <a:lnTo>
                  <a:pt x="540" y="2"/>
                </a:lnTo>
                <a:lnTo>
                  <a:pt x="560" y="2"/>
                </a:lnTo>
                <a:lnTo>
                  <a:pt x="600" y="0"/>
                </a:lnTo>
                <a:lnTo>
                  <a:pt x="602" y="0"/>
                </a:lnTo>
                <a:lnTo>
                  <a:pt x="620" y="16"/>
                </a:lnTo>
                <a:lnTo>
                  <a:pt x="626" y="16"/>
                </a:lnTo>
                <a:lnTo>
                  <a:pt x="630" y="12"/>
                </a:lnTo>
                <a:lnTo>
                  <a:pt x="632" y="10"/>
                </a:lnTo>
                <a:lnTo>
                  <a:pt x="636" y="16"/>
                </a:lnTo>
                <a:lnTo>
                  <a:pt x="640" y="16"/>
                </a:lnTo>
                <a:lnTo>
                  <a:pt x="642" y="20"/>
                </a:lnTo>
                <a:lnTo>
                  <a:pt x="640" y="26"/>
                </a:lnTo>
                <a:lnTo>
                  <a:pt x="638" y="26"/>
                </a:lnTo>
                <a:lnTo>
                  <a:pt x="642" y="30"/>
                </a:lnTo>
                <a:lnTo>
                  <a:pt x="634" y="30"/>
                </a:lnTo>
                <a:lnTo>
                  <a:pt x="634" y="34"/>
                </a:lnTo>
                <a:lnTo>
                  <a:pt x="626" y="40"/>
                </a:lnTo>
                <a:lnTo>
                  <a:pt x="624" y="46"/>
                </a:lnTo>
                <a:lnTo>
                  <a:pt x="622" y="54"/>
                </a:lnTo>
                <a:lnTo>
                  <a:pt x="632" y="62"/>
                </a:lnTo>
                <a:lnTo>
                  <a:pt x="634" y="66"/>
                </a:lnTo>
                <a:lnTo>
                  <a:pt x="640" y="72"/>
                </a:lnTo>
                <a:lnTo>
                  <a:pt x="640" y="76"/>
                </a:lnTo>
                <a:lnTo>
                  <a:pt x="648" y="90"/>
                </a:lnTo>
                <a:lnTo>
                  <a:pt x="654" y="94"/>
                </a:lnTo>
                <a:lnTo>
                  <a:pt x="660" y="92"/>
                </a:lnTo>
                <a:lnTo>
                  <a:pt x="666" y="96"/>
                </a:lnTo>
                <a:lnTo>
                  <a:pt x="668" y="96"/>
                </a:lnTo>
                <a:lnTo>
                  <a:pt x="666" y="108"/>
                </a:lnTo>
                <a:lnTo>
                  <a:pt x="666" y="132"/>
                </a:lnTo>
                <a:lnTo>
                  <a:pt x="666" y="144"/>
                </a:lnTo>
                <a:lnTo>
                  <a:pt x="666" y="172"/>
                </a:lnTo>
                <a:lnTo>
                  <a:pt x="666" y="182"/>
                </a:lnTo>
                <a:lnTo>
                  <a:pt x="664" y="220"/>
                </a:lnTo>
                <a:lnTo>
                  <a:pt x="666" y="220"/>
                </a:lnTo>
                <a:lnTo>
                  <a:pt x="664" y="262"/>
                </a:lnTo>
                <a:lnTo>
                  <a:pt x="664" y="264"/>
                </a:lnTo>
                <a:lnTo>
                  <a:pt x="664" y="296"/>
                </a:lnTo>
                <a:lnTo>
                  <a:pt x="664" y="300"/>
                </a:lnTo>
                <a:lnTo>
                  <a:pt x="664" y="330"/>
                </a:lnTo>
                <a:lnTo>
                  <a:pt x="664" y="336"/>
                </a:lnTo>
                <a:lnTo>
                  <a:pt x="630" y="336"/>
                </a:lnTo>
                <a:lnTo>
                  <a:pt x="624" y="336"/>
                </a:lnTo>
                <a:lnTo>
                  <a:pt x="594" y="336"/>
                </a:lnTo>
                <a:lnTo>
                  <a:pt x="584" y="336"/>
                </a:lnTo>
                <a:lnTo>
                  <a:pt x="560" y="336"/>
                </a:lnTo>
                <a:lnTo>
                  <a:pt x="544" y="336"/>
                </a:lnTo>
                <a:lnTo>
                  <a:pt x="542" y="336"/>
                </a:lnTo>
                <a:lnTo>
                  <a:pt x="494" y="338"/>
                </a:lnTo>
                <a:lnTo>
                  <a:pt x="476" y="338"/>
                </a:lnTo>
                <a:lnTo>
                  <a:pt x="438" y="338"/>
                </a:lnTo>
                <a:lnTo>
                  <a:pt x="412" y="338"/>
                </a:lnTo>
                <a:lnTo>
                  <a:pt x="380" y="338"/>
                </a:lnTo>
                <a:lnTo>
                  <a:pt x="354" y="338"/>
                </a:lnTo>
                <a:lnTo>
                  <a:pt x="332" y="338"/>
                </a:lnTo>
                <a:lnTo>
                  <a:pt x="314" y="338"/>
                </a:lnTo>
                <a:lnTo>
                  <a:pt x="274" y="338"/>
                </a:lnTo>
                <a:lnTo>
                  <a:pt x="232" y="340"/>
                </a:lnTo>
                <a:lnTo>
                  <a:pt x="226" y="340"/>
                </a:lnTo>
                <a:lnTo>
                  <a:pt x="184" y="340"/>
                </a:lnTo>
                <a:lnTo>
                  <a:pt x="178" y="338"/>
                </a:lnTo>
                <a:lnTo>
                  <a:pt x="130" y="340"/>
                </a:lnTo>
                <a:lnTo>
                  <a:pt x="102" y="338"/>
                </a:lnTo>
                <a:lnTo>
                  <a:pt x="90" y="340"/>
                </a:lnTo>
                <a:lnTo>
                  <a:pt x="46" y="338"/>
                </a:lnTo>
                <a:lnTo>
                  <a:pt x="6" y="340"/>
                </a:lnTo>
                <a:lnTo>
                  <a:pt x="2" y="340"/>
                </a:lnTo>
                <a:lnTo>
                  <a:pt x="2" y="296"/>
                </a:lnTo>
                <a:lnTo>
                  <a:pt x="2" y="268"/>
                </a:lnTo>
                <a:lnTo>
                  <a:pt x="2" y="256"/>
                </a:lnTo>
                <a:lnTo>
                  <a:pt x="2" y="198"/>
                </a:lnTo>
                <a:lnTo>
                  <a:pt x="2" y="196"/>
                </a:lnTo>
                <a:lnTo>
                  <a:pt x="2" y="158"/>
                </a:lnTo>
                <a:lnTo>
                  <a:pt x="2" y="150"/>
                </a:lnTo>
                <a:lnTo>
                  <a:pt x="2" y="110"/>
                </a:lnTo>
                <a:lnTo>
                  <a:pt x="2" y="100"/>
                </a:lnTo>
                <a:lnTo>
                  <a:pt x="2" y="52"/>
                </a:lnTo>
                <a:lnTo>
                  <a:pt x="2" y="50"/>
                </a:lnTo>
                <a:lnTo>
                  <a:pt x="0" y="4"/>
                </a:lnTo>
                <a:lnTo>
                  <a:pt x="2" y="2"/>
                </a:lnTo>
                <a:lnTo>
                  <a:pt x="58" y="2"/>
                </a:lnTo>
                <a:lnTo>
                  <a:pt x="66" y="2"/>
                </a:lnTo>
                <a:lnTo>
                  <a:pt x="118" y="2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86" name="Freeform 22"/>
          <p:cNvSpPr>
            <a:spLocks/>
          </p:cNvSpPr>
          <p:nvPr/>
        </p:nvSpPr>
        <p:spPr bwMode="auto">
          <a:xfrm>
            <a:off x="5491163" y="3338513"/>
            <a:ext cx="1049337" cy="466725"/>
          </a:xfrm>
          <a:custGeom>
            <a:avLst/>
            <a:gdLst>
              <a:gd name="T0" fmla="*/ 2147483647 w 662"/>
              <a:gd name="T1" fmla="*/ 2147483647 h 294"/>
              <a:gd name="T2" fmla="*/ 2147483647 w 662"/>
              <a:gd name="T3" fmla="*/ 2147483647 h 294"/>
              <a:gd name="T4" fmla="*/ 2147483647 w 662"/>
              <a:gd name="T5" fmla="*/ 2147483647 h 294"/>
              <a:gd name="T6" fmla="*/ 2147483647 w 662"/>
              <a:gd name="T7" fmla="*/ 2147483647 h 294"/>
              <a:gd name="T8" fmla="*/ 2147483647 w 662"/>
              <a:gd name="T9" fmla="*/ 2147483647 h 294"/>
              <a:gd name="T10" fmla="*/ 2147483647 w 662"/>
              <a:gd name="T11" fmla="*/ 2147483647 h 294"/>
              <a:gd name="T12" fmla="*/ 2147483647 w 662"/>
              <a:gd name="T13" fmla="*/ 2147483647 h 294"/>
              <a:gd name="T14" fmla="*/ 2147483647 w 662"/>
              <a:gd name="T15" fmla="*/ 2147483647 h 294"/>
              <a:gd name="T16" fmla="*/ 2147483647 w 662"/>
              <a:gd name="T17" fmla="*/ 2147483647 h 294"/>
              <a:gd name="T18" fmla="*/ 2147483647 w 662"/>
              <a:gd name="T19" fmla="*/ 2147483647 h 294"/>
              <a:gd name="T20" fmla="*/ 2147483647 w 662"/>
              <a:gd name="T21" fmla="*/ 2147483647 h 294"/>
              <a:gd name="T22" fmla="*/ 2147483647 w 662"/>
              <a:gd name="T23" fmla="*/ 2147483647 h 294"/>
              <a:gd name="T24" fmla="*/ 2147483647 w 662"/>
              <a:gd name="T25" fmla="*/ 2147483647 h 294"/>
              <a:gd name="T26" fmla="*/ 2147483647 w 662"/>
              <a:gd name="T27" fmla="*/ 2147483647 h 294"/>
              <a:gd name="T28" fmla="*/ 2147483647 w 662"/>
              <a:gd name="T29" fmla="*/ 2147483647 h 294"/>
              <a:gd name="T30" fmla="*/ 2147483647 w 662"/>
              <a:gd name="T31" fmla="*/ 2147483647 h 294"/>
              <a:gd name="T32" fmla="*/ 2147483647 w 662"/>
              <a:gd name="T33" fmla="*/ 2147483647 h 294"/>
              <a:gd name="T34" fmla="*/ 2147483647 w 662"/>
              <a:gd name="T35" fmla="*/ 2147483647 h 294"/>
              <a:gd name="T36" fmla="*/ 2147483647 w 662"/>
              <a:gd name="T37" fmla="*/ 2147483647 h 294"/>
              <a:gd name="T38" fmla="*/ 2147483647 w 662"/>
              <a:gd name="T39" fmla="*/ 2147483647 h 294"/>
              <a:gd name="T40" fmla="*/ 2147483647 w 662"/>
              <a:gd name="T41" fmla="*/ 2147483647 h 294"/>
              <a:gd name="T42" fmla="*/ 2147483647 w 662"/>
              <a:gd name="T43" fmla="*/ 2147483647 h 294"/>
              <a:gd name="T44" fmla="*/ 2147483647 w 662"/>
              <a:gd name="T45" fmla="*/ 2147483647 h 294"/>
              <a:gd name="T46" fmla="*/ 2147483647 w 662"/>
              <a:gd name="T47" fmla="*/ 2147483647 h 294"/>
              <a:gd name="T48" fmla="*/ 2147483647 w 662"/>
              <a:gd name="T49" fmla="*/ 2147483647 h 294"/>
              <a:gd name="T50" fmla="*/ 2147483647 w 662"/>
              <a:gd name="T51" fmla="*/ 2147483647 h 294"/>
              <a:gd name="T52" fmla="*/ 2147483647 w 662"/>
              <a:gd name="T53" fmla="*/ 2147483647 h 294"/>
              <a:gd name="T54" fmla="*/ 2147483647 w 662"/>
              <a:gd name="T55" fmla="*/ 2147483647 h 294"/>
              <a:gd name="T56" fmla="*/ 2147483647 w 662"/>
              <a:gd name="T57" fmla="*/ 2147483647 h 294"/>
              <a:gd name="T58" fmla="*/ 2147483647 w 662"/>
              <a:gd name="T59" fmla="*/ 2147483647 h 294"/>
              <a:gd name="T60" fmla="*/ 2147483647 w 662"/>
              <a:gd name="T61" fmla="*/ 2147483647 h 294"/>
              <a:gd name="T62" fmla="*/ 2147483647 w 662"/>
              <a:gd name="T63" fmla="*/ 2147483647 h 294"/>
              <a:gd name="T64" fmla="*/ 2147483647 w 662"/>
              <a:gd name="T65" fmla="*/ 2147483647 h 294"/>
              <a:gd name="T66" fmla="*/ 2147483647 w 662"/>
              <a:gd name="T67" fmla="*/ 2147483647 h 294"/>
              <a:gd name="T68" fmla="*/ 2147483647 w 662"/>
              <a:gd name="T69" fmla="*/ 2147483647 h 294"/>
              <a:gd name="T70" fmla="*/ 2147483647 w 662"/>
              <a:gd name="T71" fmla="*/ 2147483647 h 294"/>
              <a:gd name="T72" fmla="*/ 2147483647 w 662"/>
              <a:gd name="T73" fmla="*/ 2147483647 h 294"/>
              <a:gd name="T74" fmla="*/ 2147483647 w 662"/>
              <a:gd name="T75" fmla="*/ 2147483647 h 294"/>
              <a:gd name="T76" fmla="*/ 2147483647 w 662"/>
              <a:gd name="T77" fmla="*/ 2147483647 h 294"/>
              <a:gd name="T78" fmla="*/ 2147483647 w 662"/>
              <a:gd name="T79" fmla="*/ 2147483647 h 294"/>
              <a:gd name="T80" fmla="*/ 2147483647 w 662"/>
              <a:gd name="T81" fmla="*/ 2147483647 h 294"/>
              <a:gd name="T82" fmla="*/ 2147483647 w 662"/>
              <a:gd name="T83" fmla="*/ 2147483647 h 294"/>
              <a:gd name="T84" fmla="*/ 2147483647 w 662"/>
              <a:gd name="T85" fmla="*/ 2147483647 h 294"/>
              <a:gd name="T86" fmla="*/ 2147483647 w 662"/>
              <a:gd name="T87" fmla="*/ 2147483647 h 294"/>
              <a:gd name="T88" fmla="*/ 2147483647 w 662"/>
              <a:gd name="T89" fmla="*/ 2147483647 h 294"/>
              <a:gd name="T90" fmla="*/ 2147483647 w 662"/>
              <a:gd name="T91" fmla="*/ 2147483647 h 294"/>
              <a:gd name="T92" fmla="*/ 2147483647 w 662"/>
              <a:gd name="T93" fmla="*/ 2147483647 h 294"/>
              <a:gd name="T94" fmla="*/ 0 w 662"/>
              <a:gd name="T95" fmla="*/ 2147483647 h 294"/>
              <a:gd name="T96" fmla="*/ 2147483647 w 662"/>
              <a:gd name="T97" fmla="*/ 2147483647 h 294"/>
              <a:gd name="T98" fmla="*/ 2147483647 w 662"/>
              <a:gd name="T99" fmla="*/ 2147483647 h 294"/>
              <a:gd name="T100" fmla="*/ 2147483647 w 662"/>
              <a:gd name="T101" fmla="*/ 2147483647 h 294"/>
              <a:gd name="T102" fmla="*/ 2147483647 w 662"/>
              <a:gd name="T103" fmla="*/ 2147483647 h 294"/>
              <a:gd name="T104" fmla="*/ 2147483647 w 662"/>
              <a:gd name="T105" fmla="*/ 2147483647 h 294"/>
              <a:gd name="T106" fmla="*/ 2147483647 w 662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62"/>
              <a:gd name="T163" fmla="*/ 0 h 294"/>
              <a:gd name="T164" fmla="*/ 662 w 662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62" h="294">
                <a:moveTo>
                  <a:pt x="462" y="284"/>
                </a:moveTo>
                <a:lnTo>
                  <a:pt x="478" y="284"/>
                </a:lnTo>
                <a:lnTo>
                  <a:pt x="510" y="284"/>
                </a:lnTo>
                <a:lnTo>
                  <a:pt x="530" y="276"/>
                </a:lnTo>
                <a:lnTo>
                  <a:pt x="560" y="266"/>
                </a:lnTo>
                <a:lnTo>
                  <a:pt x="564" y="256"/>
                </a:lnTo>
                <a:lnTo>
                  <a:pt x="574" y="254"/>
                </a:lnTo>
                <a:lnTo>
                  <a:pt x="582" y="250"/>
                </a:lnTo>
                <a:lnTo>
                  <a:pt x="584" y="242"/>
                </a:lnTo>
                <a:lnTo>
                  <a:pt x="586" y="238"/>
                </a:lnTo>
                <a:lnTo>
                  <a:pt x="596" y="232"/>
                </a:lnTo>
                <a:lnTo>
                  <a:pt x="596" y="224"/>
                </a:lnTo>
                <a:lnTo>
                  <a:pt x="610" y="216"/>
                </a:lnTo>
                <a:lnTo>
                  <a:pt x="616" y="212"/>
                </a:lnTo>
                <a:lnTo>
                  <a:pt x="622" y="210"/>
                </a:lnTo>
                <a:lnTo>
                  <a:pt x="634" y="204"/>
                </a:lnTo>
                <a:lnTo>
                  <a:pt x="638" y="198"/>
                </a:lnTo>
                <a:lnTo>
                  <a:pt x="662" y="178"/>
                </a:lnTo>
                <a:lnTo>
                  <a:pt x="648" y="176"/>
                </a:lnTo>
                <a:lnTo>
                  <a:pt x="644" y="166"/>
                </a:lnTo>
                <a:lnTo>
                  <a:pt x="640" y="168"/>
                </a:lnTo>
                <a:lnTo>
                  <a:pt x="632" y="154"/>
                </a:lnTo>
                <a:lnTo>
                  <a:pt x="622" y="142"/>
                </a:lnTo>
                <a:lnTo>
                  <a:pt x="622" y="138"/>
                </a:lnTo>
                <a:lnTo>
                  <a:pt x="616" y="132"/>
                </a:lnTo>
                <a:lnTo>
                  <a:pt x="618" y="128"/>
                </a:lnTo>
                <a:lnTo>
                  <a:pt x="604" y="108"/>
                </a:lnTo>
                <a:lnTo>
                  <a:pt x="608" y="104"/>
                </a:lnTo>
                <a:lnTo>
                  <a:pt x="608" y="98"/>
                </a:lnTo>
                <a:lnTo>
                  <a:pt x="610" y="92"/>
                </a:lnTo>
                <a:lnTo>
                  <a:pt x="608" y="86"/>
                </a:lnTo>
                <a:lnTo>
                  <a:pt x="608" y="78"/>
                </a:lnTo>
                <a:lnTo>
                  <a:pt x="606" y="70"/>
                </a:lnTo>
                <a:lnTo>
                  <a:pt x="602" y="68"/>
                </a:lnTo>
                <a:lnTo>
                  <a:pt x="596" y="62"/>
                </a:lnTo>
                <a:lnTo>
                  <a:pt x="588" y="60"/>
                </a:lnTo>
                <a:lnTo>
                  <a:pt x="584" y="56"/>
                </a:lnTo>
                <a:lnTo>
                  <a:pt x="580" y="42"/>
                </a:lnTo>
                <a:lnTo>
                  <a:pt x="568" y="44"/>
                </a:lnTo>
                <a:lnTo>
                  <a:pt x="562" y="50"/>
                </a:lnTo>
                <a:lnTo>
                  <a:pt x="558" y="54"/>
                </a:lnTo>
                <a:lnTo>
                  <a:pt x="548" y="54"/>
                </a:lnTo>
                <a:lnTo>
                  <a:pt x="544" y="56"/>
                </a:lnTo>
                <a:lnTo>
                  <a:pt x="538" y="50"/>
                </a:lnTo>
                <a:lnTo>
                  <a:pt x="522" y="46"/>
                </a:lnTo>
                <a:lnTo>
                  <a:pt x="512" y="52"/>
                </a:lnTo>
                <a:lnTo>
                  <a:pt x="508" y="52"/>
                </a:lnTo>
                <a:lnTo>
                  <a:pt x="490" y="40"/>
                </a:lnTo>
                <a:lnTo>
                  <a:pt x="484" y="36"/>
                </a:lnTo>
                <a:lnTo>
                  <a:pt x="476" y="38"/>
                </a:lnTo>
                <a:lnTo>
                  <a:pt x="460" y="32"/>
                </a:lnTo>
                <a:lnTo>
                  <a:pt x="460" y="28"/>
                </a:lnTo>
                <a:lnTo>
                  <a:pt x="454" y="12"/>
                </a:lnTo>
                <a:lnTo>
                  <a:pt x="442" y="6"/>
                </a:lnTo>
                <a:lnTo>
                  <a:pt x="440" y="2"/>
                </a:lnTo>
                <a:lnTo>
                  <a:pt x="436" y="2"/>
                </a:lnTo>
                <a:lnTo>
                  <a:pt x="426" y="6"/>
                </a:lnTo>
                <a:lnTo>
                  <a:pt x="414" y="0"/>
                </a:lnTo>
                <a:lnTo>
                  <a:pt x="406" y="2"/>
                </a:lnTo>
                <a:lnTo>
                  <a:pt x="402" y="6"/>
                </a:lnTo>
                <a:lnTo>
                  <a:pt x="402" y="10"/>
                </a:lnTo>
                <a:lnTo>
                  <a:pt x="404" y="16"/>
                </a:lnTo>
                <a:lnTo>
                  <a:pt x="402" y="24"/>
                </a:lnTo>
                <a:lnTo>
                  <a:pt x="410" y="30"/>
                </a:lnTo>
                <a:lnTo>
                  <a:pt x="406" y="30"/>
                </a:lnTo>
                <a:lnTo>
                  <a:pt x="408" y="38"/>
                </a:lnTo>
                <a:lnTo>
                  <a:pt x="400" y="38"/>
                </a:lnTo>
                <a:lnTo>
                  <a:pt x="388" y="42"/>
                </a:lnTo>
                <a:lnTo>
                  <a:pt x="378" y="48"/>
                </a:lnTo>
                <a:lnTo>
                  <a:pt x="374" y="48"/>
                </a:lnTo>
                <a:lnTo>
                  <a:pt x="368" y="44"/>
                </a:lnTo>
                <a:lnTo>
                  <a:pt x="362" y="44"/>
                </a:lnTo>
                <a:lnTo>
                  <a:pt x="354" y="46"/>
                </a:lnTo>
                <a:lnTo>
                  <a:pt x="350" y="50"/>
                </a:lnTo>
                <a:lnTo>
                  <a:pt x="352" y="62"/>
                </a:lnTo>
                <a:lnTo>
                  <a:pt x="352" y="66"/>
                </a:lnTo>
                <a:lnTo>
                  <a:pt x="346" y="74"/>
                </a:lnTo>
                <a:lnTo>
                  <a:pt x="336" y="78"/>
                </a:lnTo>
                <a:lnTo>
                  <a:pt x="334" y="84"/>
                </a:lnTo>
                <a:lnTo>
                  <a:pt x="334" y="90"/>
                </a:lnTo>
                <a:lnTo>
                  <a:pt x="326" y="96"/>
                </a:lnTo>
                <a:lnTo>
                  <a:pt x="322" y="94"/>
                </a:lnTo>
                <a:lnTo>
                  <a:pt x="320" y="94"/>
                </a:lnTo>
                <a:lnTo>
                  <a:pt x="312" y="106"/>
                </a:lnTo>
                <a:lnTo>
                  <a:pt x="310" y="110"/>
                </a:lnTo>
                <a:lnTo>
                  <a:pt x="310" y="118"/>
                </a:lnTo>
                <a:lnTo>
                  <a:pt x="306" y="126"/>
                </a:lnTo>
                <a:lnTo>
                  <a:pt x="302" y="126"/>
                </a:lnTo>
                <a:lnTo>
                  <a:pt x="296" y="128"/>
                </a:lnTo>
                <a:lnTo>
                  <a:pt x="294" y="124"/>
                </a:lnTo>
                <a:lnTo>
                  <a:pt x="286" y="124"/>
                </a:lnTo>
                <a:lnTo>
                  <a:pt x="280" y="120"/>
                </a:lnTo>
                <a:lnTo>
                  <a:pt x="278" y="110"/>
                </a:lnTo>
                <a:lnTo>
                  <a:pt x="276" y="104"/>
                </a:lnTo>
                <a:lnTo>
                  <a:pt x="270" y="104"/>
                </a:lnTo>
                <a:lnTo>
                  <a:pt x="268" y="108"/>
                </a:lnTo>
                <a:lnTo>
                  <a:pt x="270" y="110"/>
                </a:lnTo>
                <a:lnTo>
                  <a:pt x="274" y="112"/>
                </a:lnTo>
                <a:lnTo>
                  <a:pt x="268" y="114"/>
                </a:lnTo>
                <a:lnTo>
                  <a:pt x="262" y="110"/>
                </a:lnTo>
                <a:lnTo>
                  <a:pt x="260" y="114"/>
                </a:lnTo>
                <a:lnTo>
                  <a:pt x="262" y="118"/>
                </a:lnTo>
                <a:lnTo>
                  <a:pt x="258" y="122"/>
                </a:lnTo>
                <a:lnTo>
                  <a:pt x="254" y="126"/>
                </a:lnTo>
                <a:lnTo>
                  <a:pt x="256" y="132"/>
                </a:lnTo>
                <a:lnTo>
                  <a:pt x="254" y="134"/>
                </a:lnTo>
                <a:lnTo>
                  <a:pt x="250" y="134"/>
                </a:lnTo>
                <a:lnTo>
                  <a:pt x="248" y="140"/>
                </a:lnTo>
                <a:lnTo>
                  <a:pt x="244" y="142"/>
                </a:lnTo>
                <a:lnTo>
                  <a:pt x="244" y="136"/>
                </a:lnTo>
                <a:lnTo>
                  <a:pt x="238" y="136"/>
                </a:lnTo>
                <a:lnTo>
                  <a:pt x="230" y="128"/>
                </a:lnTo>
                <a:lnTo>
                  <a:pt x="214" y="134"/>
                </a:lnTo>
                <a:lnTo>
                  <a:pt x="210" y="138"/>
                </a:lnTo>
                <a:lnTo>
                  <a:pt x="206" y="150"/>
                </a:lnTo>
                <a:lnTo>
                  <a:pt x="202" y="150"/>
                </a:lnTo>
                <a:lnTo>
                  <a:pt x="200" y="146"/>
                </a:lnTo>
                <a:lnTo>
                  <a:pt x="192" y="144"/>
                </a:lnTo>
                <a:lnTo>
                  <a:pt x="186" y="138"/>
                </a:lnTo>
                <a:lnTo>
                  <a:pt x="178" y="134"/>
                </a:lnTo>
                <a:lnTo>
                  <a:pt x="174" y="134"/>
                </a:lnTo>
                <a:lnTo>
                  <a:pt x="168" y="134"/>
                </a:lnTo>
                <a:lnTo>
                  <a:pt x="164" y="134"/>
                </a:lnTo>
                <a:lnTo>
                  <a:pt x="162" y="130"/>
                </a:lnTo>
                <a:lnTo>
                  <a:pt x="160" y="130"/>
                </a:lnTo>
                <a:lnTo>
                  <a:pt x="158" y="134"/>
                </a:lnTo>
                <a:lnTo>
                  <a:pt x="160" y="138"/>
                </a:lnTo>
                <a:lnTo>
                  <a:pt x="158" y="144"/>
                </a:lnTo>
                <a:lnTo>
                  <a:pt x="156" y="146"/>
                </a:lnTo>
                <a:lnTo>
                  <a:pt x="152" y="144"/>
                </a:lnTo>
                <a:lnTo>
                  <a:pt x="154" y="140"/>
                </a:lnTo>
                <a:lnTo>
                  <a:pt x="150" y="138"/>
                </a:lnTo>
                <a:lnTo>
                  <a:pt x="142" y="140"/>
                </a:lnTo>
                <a:lnTo>
                  <a:pt x="136" y="134"/>
                </a:lnTo>
                <a:lnTo>
                  <a:pt x="132" y="138"/>
                </a:lnTo>
                <a:lnTo>
                  <a:pt x="132" y="150"/>
                </a:lnTo>
                <a:lnTo>
                  <a:pt x="122" y="150"/>
                </a:lnTo>
                <a:lnTo>
                  <a:pt x="110" y="160"/>
                </a:lnTo>
                <a:lnTo>
                  <a:pt x="110" y="168"/>
                </a:lnTo>
                <a:lnTo>
                  <a:pt x="112" y="174"/>
                </a:lnTo>
                <a:lnTo>
                  <a:pt x="118" y="182"/>
                </a:lnTo>
                <a:lnTo>
                  <a:pt x="114" y="184"/>
                </a:lnTo>
                <a:lnTo>
                  <a:pt x="108" y="186"/>
                </a:lnTo>
                <a:lnTo>
                  <a:pt x="90" y="190"/>
                </a:lnTo>
                <a:lnTo>
                  <a:pt x="88" y="190"/>
                </a:lnTo>
                <a:lnTo>
                  <a:pt x="84" y="192"/>
                </a:lnTo>
                <a:lnTo>
                  <a:pt x="82" y="194"/>
                </a:lnTo>
                <a:lnTo>
                  <a:pt x="82" y="196"/>
                </a:lnTo>
                <a:lnTo>
                  <a:pt x="80" y="200"/>
                </a:lnTo>
                <a:lnTo>
                  <a:pt x="78" y="204"/>
                </a:lnTo>
                <a:lnTo>
                  <a:pt x="78" y="208"/>
                </a:lnTo>
                <a:lnTo>
                  <a:pt x="80" y="210"/>
                </a:lnTo>
                <a:lnTo>
                  <a:pt x="84" y="216"/>
                </a:lnTo>
                <a:lnTo>
                  <a:pt x="84" y="220"/>
                </a:lnTo>
                <a:lnTo>
                  <a:pt x="84" y="224"/>
                </a:lnTo>
                <a:lnTo>
                  <a:pt x="82" y="230"/>
                </a:lnTo>
                <a:lnTo>
                  <a:pt x="80" y="230"/>
                </a:lnTo>
                <a:lnTo>
                  <a:pt x="74" y="230"/>
                </a:lnTo>
                <a:lnTo>
                  <a:pt x="72" y="228"/>
                </a:lnTo>
                <a:lnTo>
                  <a:pt x="66" y="224"/>
                </a:lnTo>
                <a:lnTo>
                  <a:pt x="58" y="222"/>
                </a:lnTo>
                <a:lnTo>
                  <a:pt x="58" y="220"/>
                </a:lnTo>
                <a:lnTo>
                  <a:pt x="52" y="218"/>
                </a:lnTo>
                <a:lnTo>
                  <a:pt x="48" y="214"/>
                </a:lnTo>
                <a:lnTo>
                  <a:pt x="42" y="212"/>
                </a:lnTo>
                <a:lnTo>
                  <a:pt x="34" y="212"/>
                </a:lnTo>
                <a:lnTo>
                  <a:pt x="26" y="218"/>
                </a:lnTo>
                <a:lnTo>
                  <a:pt x="18" y="230"/>
                </a:lnTo>
                <a:lnTo>
                  <a:pt x="20" y="238"/>
                </a:lnTo>
                <a:lnTo>
                  <a:pt x="26" y="242"/>
                </a:lnTo>
                <a:lnTo>
                  <a:pt x="28" y="250"/>
                </a:lnTo>
                <a:lnTo>
                  <a:pt x="22" y="258"/>
                </a:lnTo>
                <a:lnTo>
                  <a:pt x="24" y="262"/>
                </a:lnTo>
                <a:lnTo>
                  <a:pt x="24" y="268"/>
                </a:lnTo>
                <a:lnTo>
                  <a:pt x="20" y="278"/>
                </a:lnTo>
                <a:lnTo>
                  <a:pt x="20" y="284"/>
                </a:lnTo>
                <a:lnTo>
                  <a:pt x="16" y="288"/>
                </a:lnTo>
                <a:lnTo>
                  <a:pt x="6" y="278"/>
                </a:lnTo>
                <a:lnTo>
                  <a:pt x="0" y="294"/>
                </a:lnTo>
                <a:lnTo>
                  <a:pt x="6" y="294"/>
                </a:lnTo>
                <a:lnTo>
                  <a:pt x="48" y="294"/>
                </a:lnTo>
                <a:lnTo>
                  <a:pt x="52" y="294"/>
                </a:lnTo>
                <a:lnTo>
                  <a:pt x="78" y="294"/>
                </a:lnTo>
                <a:lnTo>
                  <a:pt x="82" y="294"/>
                </a:lnTo>
                <a:lnTo>
                  <a:pt x="120" y="294"/>
                </a:lnTo>
                <a:lnTo>
                  <a:pt x="118" y="276"/>
                </a:lnTo>
                <a:lnTo>
                  <a:pt x="154" y="280"/>
                </a:lnTo>
                <a:lnTo>
                  <a:pt x="156" y="280"/>
                </a:lnTo>
                <a:lnTo>
                  <a:pt x="184" y="278"/>
                </a:lnTo>
                <a:lnTo>
                  <a:pt x="204" y="278"/>
                </a:lnTo>
                <a:lnTo>
                  <a:pt x="208" y="278"/>
                </a:lnTo>
                <a:lnTo>
                  <a:pt x="234" y="278"/>
                </a:lnTo>
                <a:lnTo>
                  <a:pt x="254" y="280"/>
                </a:lnTo>
                <a:lnTo>
                  <a:pt x="268" y="278"/>
                </a:lnTo>
                <a:lnTo>
                  <a:pt x="286" y="278"/>
                </a:lnTo>
                <a:lnTo>
                  <a:pt x="306" y="280"/>
                </a:lnTo>
                <a:lnTo>
                  <a:pt x="324" y="282"/>
                </a:lnTo>
                <a:lnTo>
                  <a:pt x="352" y="280"/>
                </a:lnTo>
                <a:lnTo>
                  <a:pt x="366" y="280"/>
                </a:lnTo>
                <a:lnTo>
                  <a:pt x="396" y="280"/>
                </a:lnTo>
                <a:lnTo>
                  <a:pt x="410" y="282"/>
                </a:lnTo>
                <a:lnTo>
                  <a:pt x="416" y="282"/>
                </a:lnTo>
                <a:lnTo>
                  <a:pt x="462" y="284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87" name="Freeform 23"/>
          <p:cNvSpPr>
            <a:spLocks/>
          </p:cNvSpPr>
          <p:nvPr/>
        </p:nvSpPr>
        <p:spPr bwMode="auto">
          <a:xfrm>
            <a:off x="4827588" y="4422775"/>
            <a:ext cx="714375" cy="719138"/>
          </a:xfrm>
          <a:custGeom>
            <a:avLst/>
            <a:gdLst>
              <a:gd name="T0" fmla="*/ 2147483647 w 450"/>
              <a:gd name="T1" fmla="*/ 2147483647 h 454"/>
              <a:gd name="T2" fmla="*/ 2147483647 w 450"/>
              <a:gd name="T3" fmla="*/ 2147483647 h 454"/>
              <a:gd name="T4" fmla="*/ 2147483647 w 450"/>
              <a:gd name="T5" fmla="*/ 2147483647 h 454"/>
              <a:gd name="T6" fmla="*/ 2147483647 w 450"/>
              <a:gd name="T7" fmla="*/ 2147483647 h 454"/>
              <a:gd name="T8" fmla="*/ 2147483647 w 450"/>
              <a:gd name="T9" fmla="*/ 2147483647 h 454"/>
              <a:gd name="T10" fmla="*/ 2147483647 w 450"/>
              <a:gd name="T11" fmla="*/ 2147483647 h 454"/>
              <a:gd name="T12" fmla="*/ 2147483647 w 450"/>
              <a:gd name="T13" fmla="*/ 2147483647 h 454"/>
              <a:gd name="T14" fmla="*/ 2147483647 w 450"/>
              <a:gd name="T15" fmla="*/ 2147483647 h 454"/>
              <a:gd name="T16" fmla="*/ 2147483647 w 450"/>
              <a:gd name="T17" fmla="*/ 2147483647 h 454"/>
              <a:gd name="T18" fmla="*/ 2147483647 w 450"/>
              <a:gd name="T19" fmla="*/ 2147483647 h 454"/>
              <a:gd name="T20" fmla="*/ 2147483647 w 450"/>
              <a:gd name="T21" fmla="*/ 2147483647 h 454"/>
              <a:gd name="T22" fmla="*/ 2147483647 w 450"/>
              <a:gd name="T23" fmla="*/ 2147483647 h 454"/>
              <a:gd name="T24" fmla="*/ 2147483647 w 450"/>
              <a:gd name="T25" fmla="*/ 2147483647 h 454"/>
              <a:gd name="T26" fmla="*/ 2147483647 w 450"/>
              <a:gd name="T27" fmla="*/ 2147483647 h 454"/>
              <a:gd name="T28" fmla="*/ 2147483647 w 450"/>
              <a:gd name="T29" fmla="*/ 2147483647 h 454"/>
              <a:gd name="T30" fmla="*/ 2147483647 w 450"/>
              <a:gd name="T31" fmla="*/ 2147483647 h 454"/>
              <a:gd name="T32" fmla="*/ 2147483647 w 450"/>
              <a:gd name="T33" fmla="*/ 2147483647 h 454"/>
              <a:gd name="T34" fmla="*/ 2147483647 w 450"/>
              <a:gd name="T35" fmla="*/ 2147483647 h 454"/>
              <a:gd name="T36" fmla="*/ 2147483647 w 450"/>
              <a:gd name="T37" fmla="*/ 2147483647 h 454"/>
              <a:gd name="T38" fmla="*/ 2147483647 w 450"/>
              <a:gd name="T39" fmla="*/ 2147483647 h 454"/>
              <a:gd name="T40" fmla="*/ 2147483647 w 450"/>
              <a:gd name="T41" fmla="*/ 2147483647 h 454"/>
              <a:gd name="T42" fmla="*/ 2147483647 w 450"/>
              <a:gd name="T43" fmla="*/ 2147483647 h 454"/>
              <a:gd name="T44" fmla="*/ 2147483647 w 450"/>
              <a:gd name="T45" fmla="*/ 2147483647 h 454"/>
              <a:gd name="T46" fmla="*/ 2147483647 w 450"/>
              <a:gd name="T47" fmla="*/ 2147483647 h 454"/>
              <a:gd name="T48" fmla="*/ 2147483647 w 450"/>
              <a:gd name="T49" fmla="*/ 2147483647 h 454"/>
              <a:gd name="T50" fmla="*/ 2147483647 w 450"/>
              <a:gd name="T51" fmla="*/ 2147483647 h 454"/>
              <a:gd name="T52" fmla="*/ 2147483647 w 450"/>
              <a:gd name="T53" fmla="*/ 2147483647 h 454"/>
              <a:gd name="T54" fmla="*/ 2147483647 w 450"/>
              <a:gd name="T55" fmla="*/ 2147483647 h 454"/>
              <a:gd name="T56" fmla="*/ 2147483647 w 450"/>
              <a:gd name="T57" fmla="*/ 2147483647 h 454"/>
              <a:gd name="T58" fmla="*/ 2147483647 w 450"/>
              <a:gd name="T59" fmla="*/ 2147483647 h 454"/>
              <a:gd name="T60" fmla="*/ 2147483647 w 450"/>
              <a:gd name="T61" fmla="*/ 2147483647 h 454"/>
              <a:gd name="T62" fmla="*/ 2147483647 w 450"/>
              <a:gd name="T63" fmla="*/ 2147483647 h 454"/>
              <a:gd name="T64" fmla="*/ 2147483647 w 450"/>
              <a:gd name="T65" fmla="*/ 2147483647 h 454"/>
              <a:gd name="T66" fmla="*/ 2147483647 w 450"/>
              <a:gd name="T67" fmla="*/ 2147483647 h 454"/>
              <a:gd name="T68" fmla="*/ 2147483647 w 450"/>
              <a:gd name="T69" fmla="*/ 2147483647 h 454"/>
              <a:gd name="T70" fmla="*/ 2147483647 w 450"/>
              <a:gd name="T71" fmla="*/ 2147483647 h 454"/>
              <a:gd name="T72" fmla="*/ 2147483647 w 450"/>
              <a:gd name="T73" fmla="*/ 2147483647 h 454"/>
              <a:gd name="T74" fmla="*/ 2147483647 w 450"/>
              <a:gd name="T75" fmla="*/ 2147483647 h 454"/>
              <a:gd name="T76" fmla="*/ 2147483647 w 450"/>
              <a:gd name="T77" fmla="*/ 2147483647 h 454"/>
              <a:gd name="T78" fmla="*/ 2147483647 w 450"/>
              <a:gd name="T79" fmla="*/ 2147483647 h 454"/>
              <a:gd name="T80" fmla="*/ 2147483647 w 450"/>
              <a:gd name="T81" fmla="*/ 2147483647 h 454"/>
              <a:gd name="T82" fmla="*/ 2147483647 w 450"/>
              <a:gd name="T83" fmla="*/ 2147483647 h 454"/>
              <a:gd name="T84" fmla="*/ 2147483647 w 450"/>
              <a:gd name="T85" fmla="*/ 2147483647 h 454"/>
              <a:gd name="T86" fmla="*/ 2147483647 w 450"/>
              <a:gd name="T87" fmla="*/ 2147483647 h 454"/>
              <a:gd name="T88" fmla="*/ 2147483647 w 450"/>
              <a:gd name="T89" fmla="*/ 2147483647 h 454"/>
              <a:gd name="T90" fmla="*/ 2147483647 w 450"/>
              <a:gd name="T91" fmla="*/ 2147483647 h 454"/>
              <a:gd name="T92" fmla="*/ 2147483647 w 450"/>
              <a:gd name="T93" fmla="*/ 2147483647 h 454"/>
              <a:gd name="T94" fmla="*/ 2147483647 w 450"/>
              <a:gd name="T95" fmla="*/ 2147483647 h 454"/>
              <a:gd name="T96" fmla="*/ 2147483647 w 450"/>
              <a:gd name="T97" fmla="*/ 2147483647 h 454"/>
              <a:gd name="T98" fmla="*/ 2147483647 w 450"/>
              <a:gd name="T99" fmla="*/ 2147483647 h 454"/>
              <a:gd name="T100" fmla="*/ 2147483647 w 450"/>
              <a:gd name="T101" fmla="*/ 2147483647 h 454"/>
              <a:gd name="T102" fmla="*/ 2147483647 w 450"/>
              <a:gd name="T103" fmla="*/ 2147483647 h 454"/>
              <a:gd name="T104" fmla="*/ 2147483647 w 450"/>
              <a:gd name="T105" fmla="*/ 2147483647 h 454"/>
              <a:gd name="T106" fmla="*/ 2147483647 w 450"/>
              <a:gd name="T107" fmla="*/ 2147483647 h 454"/>
              <a:gd name="T108" fmla="*/ 2147483647 w 450"/>
              <a:gd name="T109" fmla="*/ 2147483647 h 454"/>
              <a:gd name="T110" fmla="*/ 2147483647 w 450"/>
              <a:gd name="T111" fmla="*/ 2147483647 h 454"/>
              <a:gd name="T112" fmla="*/ 2147483647 w 450"/>
              <a:gd name="T113" fmla="*/ 2147483647 h 454"/>
              <a:gd name="T114" fmla="*/ 2147483647 w 450"/>
              <a:gd name="T115" fmla="*/ 2147483647 h 454"/>
              <a:gd name="T116" fmla="*/ 2147483647 w 450"/>
              <a:gd name="T117" fmla="*/ 2147483647 h 454"/>
              <a:gd name="T118" fmla="*/ 2147483647 w 450"/>
              <a:gd name="T119" fmla="*/ 2147483647 h 454"/>
              <a:gd name="T120" fmla="*/ 2147483647 w 450"/>
              <a:gd name="T121" fmla="*/ 2147483647 h 4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0"/>
              <a:gd name="T184" fmla="*/ 0 h 454"/>
              <a:gd name="T185" fmla="*/ 450 w 450"/>
              <a:gd name="T186" fmla="*/ 454 h 4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0" h="454">
                <a:moveTo>
                  <a:pt x="2" y="0"/>
                </a:moveTo>
                <a:lnTo>
                  <a:pt x="2" y="16"/>
                </a:lnTo>
                <a:lnTo>
                  <a:pt x="2" y="36"/>
                </a:lnTo>
                <a:lnTo>
                  <a:pt x="2" y="72"/>
                </a:lnTo>
                <a:lnTo>
                  <a:pt x="2" y="94"/>
                </a:lnTo>
                <a:lnTo>
                  <a:pt x="0" y="116"/>
                </a:lnTo>
                <a:lnTo>
                  <a:pt x="6" y="118"/>
                </a:lnTo>
                <a:lnTo>
                  <a:pt x="10" y="124"/>
                </a:lnTo>
                <a:lnTo>
                  <a:pt x="14" y="130"/>
                </a:lnTo>
                <a:lnTo>
                  <a:pt x="18" y="132"/>
                </a:lnTo>
                <a:lnTo>
                  <a:pt x="18" y="136"/>
                </a:lnTo>
                <a:lnTo>
                  <a:pt x="20" y="138"/>
                </a:lnTo>
                <a:lnTo>
                  <a:pt x="20" y="140"/>
                </a:lnTo>
                <a:lnTo>
                  <a:pt x="20" y="144"/>
                </a:lnTo>
                <a:lnTo>
                  <a:pt x="22" y="146"/>
                </a:lnTo>
                <a:lnTo>
                  <a:pt x="24" y="148"/>
                </a:lnTo>
                <a:lnTo>
                  <a:pt x="24" y="152"/>
                </a:lnTo>
                <a:lnTo>
                  <a:pt x="22" y="152"/>
                </a:lnTo>
                <a:lnTo>
                  <a:pt x="20" y="154"/>
                </a:lnTo>
                <a:lnTo>
                  <a:pt x="20" y="156"/>
                </a:lnTo>
                <a:lnTo>
                  <a:pt x="22" y="158"/>
                </a:lnTo>
                <a:lnTo>
                  <a:pt x="20" y="160"/>
                </a:lnTo>
                <a:lnTo>
                  <a:pt x="20" y="162"/>
                </a:lnTo>
                <a:lnTo>
                  <a:pt x="22" y="164"/>
                </a:lnTo>
                <a:lnTo>
                  <a:pt x="24" y="168"/>
                </a:lnTo>
                <a:lnTo>
                  <a:pt x="26" y="168"/>
                </a:lnTo>
                <a:lnTo>
                  <a:pt x="28" y="170"/>
                </a:lnTo>
                <a:lnTo>
                  <a:pt x="30" y="170"/>
                </a:lnTo>
                <a:lnTo>
                  <a:pt x="28" y="172"/>
                </a:lnTo>
                <a:lnTo>
                  <a:pt x="28" y="176"/>
                </a:lnTo>
                <a:lnTo>
                  <a:pt x="30" y="176"/>
                </a:lnTo>
                <a:lnTo>
                  <a:pt x="32" y="182"/>
                </a:lnTo>
                <a:lnTo>
                  <a:pt x="36" y="186"/>
                </a:lnTo>
                <a:lnTo>
                  <a:pt x="36" y="188"/>
                </a:lnTo>
                <a:lnTo>
                  <a:pt x="34" y="190"/>
                </a:lnTo>
                <a:lnTo>
                  <a:pt x="32" y="192"/>
                </a:lnTo>
                <a:lnTo>
                  <a:pt x="34" y="194"/>
                </a:lnTo>
                <a:lnTo>
                  <a:pt x="36" y="196"/>
                </a:lnTo>
                <a:lnTo>
                  <a:pt x="40" y="198"/>
                </a:lnTo>
                <a:lnTo>
                  <a:pt x="40" y="202"/>
                </a:lnTo>
                <a:lnTo>
                  <a:pt x="42" y="204"/>
                </a:lnTo>
                <a:lnTo>
                  <a:pt x="44" y="206"/>
                </a:lnTo>
                <a:lnTo>
                  <a:pt x="48" y="224"/>
                </a:lnTo>
                <a:lnTo>
                  <a:pt x="46" y="226"/>
                </a:lnTo>
                <a:lnTo>
                  <a:pt x="44" y="230"/>
                </a:lnTo>
                <a:lnTo>
                  <a:pt x="44" y="232"/>
                </a:lnTo>
                <a:lnTo>
                  <a:pt x="46" y="232"/>
                </a:lnTo>
                <a:lnTo>
                  <a:pt x="46" y="234"/>
                </a:lnTo>
                <a:lnTo>
                  <a:pt x="46" y="236"/>
                </a:lnTo>
                <a:lnTo>
                  <a:pt x="46" y="238"/>
                </a:lnTo>
                <a:lnTo>
                  <a:pt x="44" y="240"/>
                </a:lnTo>
                <a:lnTo>
                  <a:pt x="46" y="242"/>
                </a:lnTo>
                <a:lnTo>
                  <a:pt x="44" y="246"/>
                </a:lnTo>
                <a:lnTo>
                  <a:pt x="44" y="248"/>
                </a:lnTo>
                <a:lnTo>
                  <a:pt x="42" y="250"/>
                </a:lnTo>
                <a:lnTo>
                  <a:pt x="38" y="260"/>
                </a:lnTo>
                <a:lnTo>
                  <a:pt x="36" y="264"/>
                </a:lnTo>
                <a:lnTo>
                  <a:pt x="34" y="268"/>
                </a:lnTo>
                <a:lnTo>
                  <a:pt x="32" y="270"/>
                </a:lnTo>
                <a:lnTo>
                  <a:pt x="32" y="272"/>
                </a:lnTo>
                <a:lnTo>
                  <a:pt x="30" y="276"/>
                </a:lnTo>
                <a:lnTo>
                  <a:pt x="30" y="280"/>
                </a:lnTo>
                <a:lnTo>
                  <a:pt x="30" y="284"/>
                </a:lnTo>
                <a:lnTo>
                  <a:pt x="30" y="288"/>
                </a:lnTo>
                <a:lnTo>
                  <a:pt x="30" y="292"/>
                </a:lnTo>
                <a:lnTo>
                  <a:pt x="30" y="294"/>
                </a:lnTo>
                <a:lnTo>
                  <a:pt x="28" y="294"/>
                </a:lnTo>
                <a:lnTo>
                  <a:pt x="28" y="304"/>
                </a:lnTo>
                <a:lnTo>
                  <a:pt x="34" y="312"/>
                </a:lnTo>
                <a:lnTo>
                  <a:pt x="32" y="332"/>
                </a:lnTo>
                <a:lnTo>
                  <a:pt x="24" y="344"/>
                </a:lnTo>
                <a:lnTo>
                  <a:pt x="12" y="360"/>
                </a:lnTo>
                <a:lnTo>
                  <a:pt x="20" y="370"/>
                </a:lnTo>
                <a:lnTo>
                  <a:pt x="24" y="368"/>
                </a:lnTo>
                <a:lnTo>
                  <a:pt x="46" y="364"/>
                </a:lnTo>
                <a:lnTo>
                  <a:pt x="62" y="364"/>
                </a:lnTo>
                <a:lnTo>
                  <a:pt x="64" y="362"/>
                </a:lnTo>
                <a:lnTo>
                  <a:pt x="74" y="362"/>
                </a:lnTo>
                <a:lnTo>
                  <a:pt x="98" y="368"/>
                </a:lnTo>
                <a:lnTo>
                  <a:pt x="104" y="374"/>
                </a:lnTo>
                <a:lnTo>
                  <a:pt x="130" y="386"/>
                </a:lnTo>
                <a:lnTo>
                  <a:pt x="158" y="388"/>
                </a:lnTo>
                <a:lnTo>
                  <a:pt x="162" y="388"/>
                </a:lnTo>
                <a:lnTo>
                  <a:pt x="178" y="384"/>
                </a:lnTo>
                <a:lnTo>
                  <a:pt x="180" y="380"/>
                </a:lnTo>
                <a:lnTo>
                  <a:pt x="178" y="380"/>
                </a:lnTo>
                <a:lnTo>
                  <a:pt x="174" y="380"/>
                </a:lnTo>
                <a:lnTo>
                  <a:pt x="172" y="372"/>
                </a:lnTo>
                <a:lnTo>
                  <a:pt x="170" y="372"/>
                </a:lnTo>
                <a:lnTo>
                  <a:pt x="166" y="368"/>
                </a:lnTo>
                <a:lnTo>
                  <a:pt x="172" y="364"/>
                </a:lnTo>
                <a:lnTo>
                  <a:pt x="172" y="368"/>
                </a:lnTo>
                <a:lnTo>
                  <a:pt x="176" y="366"/>
                </a:lnTo>
                <a:lnTo>
                  <a:pt x="182" y="362"/>
                </a:lnTo>
                <a:lnTo>
                  <a:pt x="188" y="356"/>
                </a:lnTo>
                <a:lnTo>
                  <a:pt x="198" y="358"/>
                </a:lnTo>
                <a:lnTo>
                  <a:pt x="198" y="360"/>
                </a:lnTo>
                <a:lnTo>
                  <a:pt x="194" y="362"/>
                </a:lnTo>
                <a:lnTo>
                  <a:pt x="194" y="368"/>
                </a:lnTo>
                <a:lnTo>
                  <a:pt x="200" y="368"/>
                </a:lnTo>
                <a:lnTo>
                  <a:pt x="218" y="364"/>
                </a:lnTo>
                <a:lnTo>
                  <a:pt x="220" y="366"/>
                </a:lnTo>
                <a:lnTo>
                  <a:pt x="216" y="376"/>
                </a:lnTo>
                <a:lnTo>
                  <a:pt x="216" y="380"/>
                </a:lnTo>
                <a:lnTo>
                  <a:pt x="222" y="380"/>
                </a:lnTo>
                <a:lnTo>
                  <a:pt x="226" y="388"/>
                </a:lnTo>
                <a:lnTo>
                  <a:pt x="224" y="390"/>
                </a:lnTo>
                <a:lnTo>
                  <a:pt x="234" y="388"/>
                </a:lnTo>
                <a:lnTo>
                  <a:pt x="238" y="394"/>
                </a:lnTo>
                <a:lnTo>
                  <a:pt x="244" y="396"/>
                </a:lnTo>
                <a:lnTo>
                  <a:pt x="248" y="396"/>
                </a:lnTo>
                <a:lnTo>
                  <a:pt x="250" y="400"/>
                </a:lnTo>
                <a:lnTo>
                  <a:pt x="254" y="400"/>
                </a:lnTo>
                <a:lnTo>
                  <a:pt x="256" y="408"/>
                </a:lnTo>
                <a:lnTo>
                  <a:pt x="260" y="410"/>
                </a:lnTo>
                <a:lnTo>
                  <a:pt x="264" y="426"/>
                </a:lnTo>
                <a:lnTo>
                  <a:pt x="278" y="430"/>
                </a:lnTo>
                <a:lnTo>
                  <a:pt x="286" y="438"/>
                </a:lnTo>
                <a:lnTo>
                  <a:pt x="290" y="440"/>
                </a:lnTo>
                <a:lnTo>
                  <a:pt x="302" y="436"/>
                </a:lnTo>
                <a:lnTo>
                  <a:pt x="302" y="432"/>
                </a:lnTo>
                <a:lnTo>
                  <a:pt x="306" y="426"/>
                </a:lnTo>
                <a:lnTo>
                  <a:pt x="314" y="424"/>
                </a:lnTo>
                <a:lnTo>
                  <a:pt x="312" y="414"/>
                </a:lnTo>
                <a:lnTo>
                  <a:pt x="322" y="420"/>
                </a:lnTo>
                <a:lnTo>
                  <a:pt x="322" y="428"/>
                </a:lnTo>
                <a:lnTo>
                  <a:pt x="326" y="428"/>
                </a:lnTo>
                <a:lnTo>
                  <a:pt x="330" y="420"/>
                </a:lnTo>
                <a:lnTo>
                  <a:pt x="330" y="412"/>
                </a:lnTo>
                <a:lnTo>
                  <a:pt x="342" y="440"/>
                </a:lnTo>
                <a:lnTo>
                  <a:pt x="356" y="430"/>
                </a:lnTo>
                <a:lnTo>
                  <a:pt x="362" y="424"/>
                </a:lnTo>
                <a:lnTo>
                  <a:pt x="360" y="394"/>
                </a:lnTo>
                <a:lnTo>
                  <a:pt x="364" y="398"/>
                </a:lnTo>
                <a:lnTo>
                  <a:pt x="370" y="398"/>
                </a:lnTo>
                <a:lnTo>
                  <a:pt x="372" y="400"/>
                </a:lnTo>
                <a:lnTo>
                  <a:pt x="378" y="400"/>
                </a:lnTo>
                <a:lnTo>
                  <a:pt x="378" y="414"/>
                </a:lnTo>
                <a:lnTo>
                  <a:pt x="390" y="416"/>
                </a:lnTo>
                <a:lnTo>
                  <a:pt x="394" y="414"/>
                </a:lnTo>
                <a:lnTo>
                  <a:pt x="396" y="420"/>
                </a:lnTo>
                <a:lnTo>
                  <a:pt x="400" y="420"/>
                </a:lnTo>
                <a:lnTo>
                  <a:pt x="404" y="424"/>
                </a:lnTo>
                <a:lnTo>
                  <a:pt x="408" y="422"/>
                </a:lnTo>
                <a:lnTo>
                  <a:pt x="412" y="432"/>
                </a:lnTo>
                <a:lnTo>
                  <a:pt x="420" y="436"/>
                </a:lnTo>
                <a:lnTo>
                  <a:pt x="422" y="444"/>
                </a:lnTo>
                <a:lnTo>
                  <a:pt x="416" y="452"/>
                </a:lnTo>
                <a:lnTo>
                  <a:pt x="418" y="454"/>
                </a:lnTo>
                <a:lnTo>
                  <a:pt x="422" y="448"/>
                </a:lnTo>
                <a:lnTo>
                  <a:pt x="428" y="440"/>
                </a:lnTo>
                <a:lnTo>
                  <a:pt x="432" y="440"/>
                </a:lnTo>
                <a:lnTo>
                  <a:pt x="436" y="450"/>
                </a:lnTo>
                <a:lnTo>
                  <a:pt x="438" y="448"/>
                </a:lnTo>
                <a:lnTo>
                  <a:pt x="438" y="444"/>
                </a:lnTo>
                <a:lnTo>
                  <a:pt x="438" y="440"/>
                </a:lnTo>
                <a:lnTo>
                  <a:pt x="442" y="438"/>
                </a:lnTo>
                <a:lnTo>
                  <a:pt x="446" y="440"/>
                </a:lnTo>
                <a:lnTo>
                  <a:pt x="450" y="436"/>
                </a:lnTo>
                <a:lnTo>
                  <a:pt x="446" y="432"/>
                </a:lnTo>
                <a:lnTo>
                  <a:pt x="450" y="430"/>
                </a:lnTo>
                <a:lnTo>
                  <a:pt x="450" y="426"/>
                </a:lnTo>
                <a:lnTo>
                  <a:pt x="438" y="426"/>
                </a:lnTo>
                <a:lnTo>
                  <a:pt x="438" y="422"/>
                </a:lnTo>
                <a:lnTo>
                  <a:pt x="434" y="422"/>
                </a:lnTo>
                <a:lnTo>
                  <a:pt x="434" y="418"/>
                </a:lnTo>
                <a:lnTo>
                  <a:pt x="428" y="416"/>
                </a:lnTo>
                <a:lnTo>
                  <a:pt x="422" y="416"/>
                </a:lnTo>
                <a:lnTo>
                  <a:pt x="422" y="412"/>
                </a:lnTo>
                <a:lnTo>
                  <a:pt x="418" y="408"/>
                </a:lnTo>
                <a:lnTo>
                  <a:pt x="410" y="406"/>
                </a:lnTo>
                <a:lnTo>
                  <a:pt x="406" y="406"/>
                </a:lnTo>
                <a:lnTo>
                  <a:pt x="406" y="400"/>
                </a:lnTo>
                <a:lnTo>
                  <a:pt x="400" y="392"/>
                </a:lnTo>
                <a:lnTo>
                  <a:pt x="398" y="388"/>
                </a:lnTo>
                <a:lnTo>
                  <a:pt x="396" y="384"/>
                </a:lnTo>
                <a:lnTo>
                  <a:pt x="398" y="380"/>
                </a:lnTo>
                <a:lnTo>
                  <a:pt x="404" y="378"/>
                </a:lnTo>
                <a:lnTo>
                  <a:pt x="414" y="372"/>
                </a:lnTo>
                <a:lnTo>
                  <a:pt x="416" y="362"/>
                </a:lnTo>
                <a:lnTo>
                  <a:pt x="424" y="360"/>
                </a:lnTo>
                <a:lnTo>
                  <a:pt x="438" y="346"/>
                </a:lnTo>
                <a:lnTo>
                  <a:pt x="434" y="344"/>
                </a:lnTo>
                <a:lnTo>
                  <a:pt x="432" y="340"/>
                </a:lnTo>
                <a:lnTo>
                  <a:pt x="436" y="332"/>
                </a:lnTo>
                <a:lnTo>
                  <a:pt x="432" y="328"/>
                </a:lnTo>
                <a:lnTo>
                  <a:pt x="436" y="322"/>
                </a:lnTo>
                <a:lnTo>
                  <a:pt x="434" y="320"/>
                </a:lnTo>
                <a:lnTo>
                  <a:pt x="420" y="332"/>
                </a:lnTo>
                <a:lnTo>
                  <a:pt x="408" y="330"/>
                </a:lnTo>
                <a:lnTo>
                  <a:pt x="404" y="334"/>
                </a:lnTo>
                <a:lnTo>
                  <a:pt x="398" y="350"/>
                </a:lnTo>
                <a:lnTo>
                  <a:pt x="390" y="352"/>
                </a:lnTo>
                <a:lnTo>
                  <a:pt x="386" y="346"/>
                </a:lnTo>
                <a:lnTo>
                  <a:pt x="380" y="344"/>
                </a:lnTo>
                <a:lnTo>
                  <a:pt x="376" y="340"/>
                </a:lnTo>
                <a:lnTo>
                  <a:pt x="382" y="332"/>
                </a:lnTo>
                <a:lnTo>
                  <a:pt x="386" y="334"/>
                </a:lnTo>
                <a:lnTo>
                  <a:pt x="388" y="334"/>
                </a:lnTo>
                <a:lnTo>
                  <a:pt x="390" y="328"/>
                </a:lnTo>
                <a:lnTo>
                  <a:pt x="386" y="326"/>
                </a:lnTo>
                <a:lnTo>
                  <a:pt x="382" y="326"/>
                </a:lnTo>
                <a:lnTo>
                  <a:pt x="378" y="324"/>
                </a:lnTo>
                <a:lnTo>
                  <a:pt x="376" y="320"/>
                </a:lnTo>
                <a:lnTo>
                  <a:pt x="372" y="322"/>
                </a:lnTo>
                <a:lnTo>
                  <a:pt x="364" y="332"/>
                </a:lnTo>
                <a:lnTo>
                  <a:pt x="350" y="334"/>
                </a:lnTo>
                <a:lnTo>
                  <a:pt x="338" y="332"/>
                </a:lnTo>
                <a:lnTo>
                  <a:pt x="330" y="330"/>
                </a:lnTo>
                <a:lnTo>
                  <a:pt x="326" y="326"/>
                </a:lnTo>
                <a:lnTo>
                  <a:pt x="326" y="316"/>
                </a:lnTo>
                <a:lnTo>
                  <a:pt x="332" y="306"/>
                </a:lnTo>
                <a:lnTo>
                  <a:pt x="342" y="296"/>
                </a:lnTo>
                <a:lnTo>
                  <a:pt x="356" y="298"/>
                </a:lnTo>
                <a:lnTo>
                  <a:pt x="364" y="308"/>
                </a:lnTo>
                <a:lnTo>
                  <a:pt x="370" y="308"/>
                </a:lnTo>
                <a:lnTo>
                  <a:pt x="382" y="316"/>
                </a:lnTo>
                <a:lnTo>
                  <a:pt x="404" y="320"/>
                </a:lnTo>
                <a:lnTo>
                  <a:pt x="398" y="312"/>
                </a:lnTo>
                <a:lnTo>
                  <a:pt x="396" y="300"/>
                </a:lnTo>
                <a:lnTo>
                  <a:pt x="390" y="288"/>
                </a:lnTo>
                <a:lnTo>
                  <a:pt x="384" y="278"/>
                </a:lnTo>
                <a:lnTo>
                  <a:pt x="378" y="264"/>
                </a:lnTo>
                <a:lnTo>
                  <a:pt x="378" y="258"/>
                </a:lnTo>
                <a:lnTo>
                  <a:pt x="388" y="232"/>
                </a:lnTo>
                <a:lnTo>
                  <a:pt x="386" y="228"/>
                </a:lnTo>
                <a:lnTo>
                  <a:pt x="378" y="228"/>
                </a:lnTo>
                <a:lnTo>
                  <a:pt x="338" y="228"/>
                </a:lnTo>
                <a:lnTo>
                  <a:pt x="332" y="228"/>
                </a:lnTo>
                <a:lnTo>
                  <a:pt x="314" y="228"/>
                </a:lnTo>
                <a:lnTo>
                  <a:pt x="312" y="228"/>
                </a:lnTo>
                <a:lnTo>
                  <a:pt x="286" y="228"/>
                </a:lnTo>
                <a:lnTo>
                  <a:pt x="268" y="228"/>
                </a:lnTo>
                <a:lnTo>
                  <a:pt x="256" y="228"/>
                </a:lnTo>
                <a:lnTo>
                  <a:pt x="220" y="228"/>
                </a:lnTo>
                <a:lnTo>
                  <a:pt x="218" y="226"/>
                </a:lnTo>
                <a:lnTo>
                  <a:pt x="222" y="220"/>
                </a:lnTo>
                <a:lnTo>
                  <a:pt x="218" y="214"/>
                </a:lnTo>
                <a:lnTo>
                  <a:pt x="220" y="206"/>
                </a:lnTo>
                <a:lnTo>
                  <a:pt x="218" y="198"/>
                </a:lnTo>
                <a:lnTo>
                  <a:pt x="226" y="196"/>
                </a:lnTo>
                <a:lnTo>
                  <a:pt x="226" y="192"/>
                </a:lnTo>
                <a:lnTo>
                  <a:pt x="224" y="188"/>
                </a:lnTo>
                <a:lnTo>
                  <a:pt x="226" y="182"/>
                </a:lnTo>
                <a:lnTo>
                  <a:pt x="232" y="184"/>
                </a:lnTo>
                <a:lnTo>
                  <a:pt x="228" y="168"/>
                </a:lnTo>
                <a:lnTo>
                  <a:pt x="234" y="166"/>
                </a:lnTo>
                <a:lnTo>
                  <a:pt x="236" y="162"/>
                </a:lnTo>
                <a:lnTo>
                  <a:pt x="230" y="160"/>
                </a:lnTo>
                <a:lnTo>
                  <a:pt x="232" y="156"/>
                </a:lnTo>
                <a:lnTo>
                  <a:pt x="238" y="156"/>
                </a:lnTo>
                <a:lnTo>
                  <a:pt x="242" y="144"/>
                </a:lnTo>
                <a:lnTo>
                  <a:pt x="246" y="144"/>
                </a:lnTo>
                <a:lnTo>
                  <a:pt x="250" y="144"/>
                </a:lnTo>
                <a:lnTo>
                  <a:pt x="242" y="140"/>
                </a:lnTo>
                <a:lnTo>
                  <a:pt x="242" y="134"/>
                </a:lnTo>
                <a:lnTo>
                  <a:pt x="246" y="132"/>
                </a:lnTo>
                <a:lnTo>
                  <a:pt x="254" y="134"/>
                </a:lnTo>
                <a:lnTo>
                  <a:pt x="252" y="130"/>
                </a:lnTo>
                <a:lnTo>
                  <a:pt x="264" y="114"/>
                </a:lnTo>
                <a:lnTo>
                  <a:pt x="262" y="108"/>
                </a:lnTo>
                <a:lnTo>
                  <a:pt x="270" y="108"/>
                </a:lnTo>
                <a:lnTo>
                  <a:pt x="272" y="104"/>
                </a:lnTo>
                <a:lnTo>
                  <a:pt x="276" y="98"/>
                </a:lnTo>
                <a:lnTo>
                  <a:pt x="274" y="96"/>
                </a:lnTo>
                <a:lnTo>
                  <a:pt x="266" y="102"/>
                </a:lnTo>
                <a:lnTo>
                  <a:pt x="258" y="100"/>
                </a:lnTo>
                <a:lnTo>
                  <a:pt x="258" y="92"/>
                </a:lnTo>
                <a:lnTo>
                  <a:pt x="264" y="92"/>
                </a:lnTo>
                <a:lnTo>
                  <a:pt x="276" y="90"/>
                </a:lnTo>
                <a:lnTo>
                  <a:pt x="282" y="80"/>
                </a:lnTo>
                <a:lnTo>
                  <a:pt x="272" y="74"/>
                </a:lnTo>
                <a:lnTo>
                  <a:pt x="270" y="64"/>
                </a:lnTo>
                <a:lnTo>
                  <a:pt x="266" y="64"/>
                </a:lnTo>
                <a:lnTo>
                  <a:pt x="264" y="56"/>
                </a:lnTo>
                <a:lnTo>
                  <a:pt x="266" y="58"/>
                </a:lnTo>
                <a:lnTo>
                  <a:pt x="270" y="62"/>
                </a:lnTo>
                <a:lnTo>
                  <a:pt x="274" y="60"/>
                </a:lnTo>
                <a:lnTo>
                  <a:pt x="268" y="54"/>
                </a:lnTo>
                <a:lnTo>
                  <a:pt x="268" y="52"/>
                </a:lnTo>
                <a:lnTo>
                  <a:pt x="272" y="48"/>
                </a:lnTo>
                <a:lnTo>
                  <a:pt x="268" y="46"/>
                </a:lnTo>
                <a:lnTo>
                  <a:pt x="260" y="48"/>
                </a:lnTo>
                <a:lnTo>
                  <a:pt x="260" y="42"/>
                </a:lnTo>
                <a:lnTo>
                  <a:pt x="266" y="38"/>
                </a:lnTo>
                <a:lnTo>
                  <a:pt x="266" y="34"/>
                </a:lnTo>
                <a:lnTo>
                  <a:pt x="262" y="32"/>
                </a:lnTo>
                <a:lnTo>
                  <a:pt x="260" y="28"/>
                </a:lnTo>
                <a:lnTo>
                  <a:pt x="266" y="12"/>
                </a:lnTo>
                <a:lnTo>
                  <a:pt x="262" y="10"/>
                </a:lnTo>
                <a:lnTo>
                  <a:pt x="260" y="14"/>
                </a:lnTo>
                <a:lnTo>
                  <a:pt x="254" y="14"/>
                </a:lnTo>
                <a:lnTo>
                  <a:pt x="256" y="6"/>
                </a:lnTo>
                <a:lnTo>
                  <a:pt x="246" y="4"/>
                </a:lnTo>
                <a:lnTo>
                  <a:pt x="234" y="4"/>
                </a:lnTo>
                <a:lnTo>
                  <a:pt x="232" y="4"/>
                </a:lnTo>
                <a:lnTo>
                  <a:pt x="178" y="4"/>
                </a:lnTo>
                <a:lnTo>
                  <a:pt x="176" y="4"/>
                </a:lnTo>
                <a:lnTo>
                  <a:pt x="120" y="4"/>
                </a:lnTo>
                <a:lnTo>
                  <a:pt x="96" y="4"/>
                </a:lnTo>
                <a:lnTo>
                  <a:pt x="74" y="2"/>
                </a:lnTo>
                <a:lnTo>
                  <a:pt x="50" y="2"/>
                </a:lnTo>
                <a:lnTo>
                  <a:pt x="48" y="2"/>
                </a:lnTo>
                <a:lnTo>
                  <a:pt x="20" y="2"/>
                </a:lnTo>
                <a:lnTo>
                  <a:pt x="2" y="0"/>
                </a:lnTo>
                <a:close/>
              </a:path>
            </a:pathLst>
          </a:custGeom>
          <a:solidFill>
            <a:srgbClr val="FFF8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88" name="Freeform 24"/>
          <p:cNvSpPr>
            <a:spLocks/>
          </p:cNvSpPr>
          <p:nvPr/>
        </p:nvSpPr>
        <p:spPr bwMode="auto">
          <a:xfrm>
            <a:off x="8118475" y="2919413"/>
            <a:ext cx="55563" cy="28575"/>
          </a:xfrm>
          <a:custGeom>
            <a:avLst/>
            <a:gdLst>
              <a:gd name="T0" fmla="*/ 2147483647 w 34"/>
              <a:gd name="T1" fmla="*/ 2147483647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0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2147483647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18"/>
              <a:gd name="T50" fmla="*/ 34 w 34"/>
              <a:gd name="T51" fmla="*/ 18 h 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18">
                <a:moveTo>
                  <a:pt x="32" y="12"/>
                </a:moveTo>
                <a:lnTo>
                  <a:pt x="34" y="6"/>
                </a:lnTo>
                <a:lnTo>
                  <a:pt x="32" y="6"/>
                </a:lnTo>
                <a:lnTo>
                  <a:pt x="26" y="8"/>
                </a:lnTo>
                <a:lnTo>
                  <a:pt x="26" y="2"/>
                </a:lnTo>
                <a:lnTo>
                  <a:pt x="20" y="2"/>
                </a:lnTo>
                <a:lnTo>
                  <a:pt x="18" y="0"/>
                </a:lnTo>
                <a:lnTo>
                  <a:pt x="12" y="2"/>
                </a:lnTo>
                <a:lnTo>
                  <a:pt x="4" y="14"/>
                </a:lnTo>
                <a:lnTo>
                  <a:pt x="2" y="12"/>
                </a:lnTo>
                <a:lnTo>
                  <a:pt x="0" y="14"/>
                </a:lnTo>
                <a:lnTo>
                  <a:pt x="2" y="18"/>
                </a:lnTo>
                <a:lnTo>
                  <a:pt x="6" y="18"/>
                </a:lnTo>
                <a:lnTo>
                  <a:pt x="14" y="14"/>
                </a:lnTo>
                <a:lnTo>
                  <a:pt x="24" y="14"/>
                </a:lnTo>
                <a:lnTo>
                  <a:pt x="32" y="12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89" name="Freeform 25"/>
          <p:cNvSpPr>
            <a:spLocks/>
          </p:cNvSpPr>
          <p:nvPr/>
        </p:nvSpPr>
        <p:spPr bwMode="auto">
          <a:xfrm>
            <a:off x="8208963" y="2936875"/>
            <a:ext cx="31750" cy="20638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0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0 w 20"/>
              <a:gd name="T15" fmla="*/ 2147483647 h 14"/>
              <a:gd name="T16" fmla="*/ 2147483647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4"/>
              <a:gd name="T35" fmla="*/ 20 w 20"/>
              <a:gd name="T36" fmla="*/ 14 h 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4">
                <a:moveTo>
                  <a:pt x="20" y="12"/>
                </a:moveTo>
                <a:lnTo>
                  <a:pt x="14" y="0"/>
                </a:lnTo>
                <a:lnTo>
                  <a:pt x="12" y="0"/>
                </a:lnTo>
                <a:lnTo>
                  <a:pt x="12" y="6"/>
                </a:lnTo>
                <a:lnTo>
                  <a:pt x="16" y="6"/>
                </a:lnTo>
                <a:lnTo>
                  <a:pt x="12" y="12"/>
                </a:lnTo>
                <a:lnTo>
                  <a:pt x="4" y="10"/>
                </a:lnTo>
                <a:lnTo>
                  <a:pt x="0" y="12"/>
                </a:lnTo>
                <a:lnTo>
                  <a:pt x="8" y="14"/>
                </a:lnTo>
                <a:lnTo>
                  <a:pt x="18" y="14"/>
                </a:lnTo>
                <a:lnTo>
                  <a:pt x="20" y="12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50" name="Freeform 26"/>
          <p:cNvSpPr>
            <a:spLocks/>
          </p:cNvSpPr>
          <p:nvPr/>
        </p:nvSpPr>
        <p:spPr bwMode="auto">
          <a:xfrm>
            <a:off x="7740650" y="2670175"/>
            <a:ext cx="500063" cy="242888"/>
          </a:xfrm>
          <a:custGeom>
            <a:avLst/>
            <a:gdLst>
              <a:gd name="T0" fmla="*/ 0 w 316"/>
              <a:gd name="T1" fmla="*/ 2147483647 h 154"/>
              <a:gd name="T2" fmla="*/ 2147483647 w 316"/>
              <a:gd name="T3" fmla="*/ 2147483647 h 154"/>
              <a:gd name="T4" fmla="*/ 2147483647 w 316"/>
              <a:gd name="T5" fmla="*/ 2147483647 h 154"/>
              <a:gd name="T6" fmla="*/ 2147483647 w 316"/>
              <a:gd name="T7" fmla="*/ 2147483647 h 154"/>
              <a:gd name="T8" fmla="*/ 2147483647 w 316"/>
              <a:gd name="T9" fmla="*/ 2147483647 h 154"/>
              <a:gd name="T10" fmla="*/ 2147483647 w 316"/>
              <a:gd name="T11" fmla="*/ 2147483647 h 154"/>
              <a:gd name="T12" fmla="*/ 2147483647 w 316"/>
              <a:gd name="T13" fmla="*/ 2147483647 h 154"/>
              <a:gd name="T14" fmla="*/ 2147483647 w 316"/>
              <a:gd name="T15" fmla="*/ 2147483647 h 154"/>
              <a:gd name="T16" fmla="*/ 2147483647 w 316"/>
              <a:gd name="T17" fmla="*/ 2147483647 h 154"/>
              <a:gd name="T18" fmla="*/ 2147483647 w 316"/>
              <a:gd name="T19" fmla="*/ 2147483647 h 154"/>
              <a:gd name="T20" fmla="*/ 2147483647 w 316"/>
              <a:gd name="T21" fmla="*/ 2147483647 h 154"/>
              <a:gd name="T22" fmla="*/ 2147483647 w 316"/>
              <a:gd name="T23" fmla="*/ 2147483647 h 154"/>
              <a:gd name="T24" fmla="*/ 2147483647 w 316"/>
              <a:gd name="T25" fmla="*/ 2147483647 h 154"/>
              <a:gd name="T26" fmla="*/ 2147483647 w 316"/>
              <a:gd name="T27" fmla="*/ 2147483647 h 154"/>
              <a:gd name="T28" fmla="*/ 2147483647 w 316"/>
              <a:gd name="T29" fmla="*/ 2147483647 h 154"/>
              <a:gd name="T30" fmla="*/ 2147483647 w 316"/>
              <a:gd name="T31" fmla="*/ 2147483647 h 154"/>
              <a:gd name="T32" fmla="*/ 2147483647 w 316"/>
              <a:gd name="T33" fmla="*/ 2147483647 h 154"/>
              <a:gd name="T34" fmla="*/ 2147483647 w 316"/>
              <a:gd name="T35" fmla="*/ 2147483647 h 154"/>
              <a:gd name="T36" fmla="*/ 2147483647 w 316"/>
              <a:gd name="T37" fmla="*/ 2147483647 h 154"/>
              <a:gd name="T38" fmla="*/ 2147483647 w 316"/>
              <a:gd name="T39" fmla="*/ 2147483647 h 154"/>
              <a:gd name="T40" fmla="*/ 2147483647 w 316"/>
              <a:gd name="T41" fmla="*/ 2147483647 h 154"/>
              <a:gd name="T42" fmla="*/ 2147483647 w 316"/>
              <a:gd name="T43" fmla="*/ 2147483647 h 154"/>
              <a:gd name="T44" fmla="*/ 2147483647 w 316"/>
              <a:gd name="T45" fmla="*/ 2147483647 h 154"/>
              <a:gd name="T46" fmla="*/ 2147483647 w 316"/>
              <a:gd name="T47" fmla="*/ 2147483647 h 154"/>
              <a:gd name="T48" fmla="*/ 2147483647 w 316"/>
              <a:gd name="T49" fmla="*/ 2147483647 h 154"/>
              <a:gd name="T50" fmla="*/ 2147483647 w 316"/>
              <a:gd name="T51" fmla="*/ 2147483647 h 154"/>
              <a:gd name="T52" fmla="*/ 2147483647 w 316"/>
              <a:gd name="T53" fmla="*/ 2147483647 h 154"/>
              <a:gd name="T54" fmla="*/ 2147483647 w 316"/>
              <a:gd name="T55" fmla="*/ 2147483647 h 154"/>
              <a:gd name="T56" fmla="*/ 2147483647 w 316"/>
              <a:gd name="T57" fmla="*/ 2147483647 h 154"/>
              <a:gd name="T58" fmla="*/ 2147483647 w 316"/>
              <a:gd name="T59" fmla="*/ 2147483647 h 154"/>
              <a:gd name="T60" fmla="*/ 2147483647 w 316"/>
              <a:gd name="T61" fmla="*/ 2147483647 h 154"/>
              <a:gd name="T62" fmla="*/ 2147483647 w 316"/>
              <a:gd name="T63" fmla="*/ 2147483647 h 154"/>
              <a:gd name="T64" fmla="*/ 2147483647 w 316"/>
              <a:gd name="T65" fmla="*/ 2147483647 h 154"/>
              <a:gd name="T66" fmla="*/ 2147483647 w 316"/>
              <a:gd name="T67" fmla="*/ 2147483647 h 154"/>
              <a:gd name="T68" fmla="*/ 2147483647 w 316"/>
              <a:gd name="T69" fmla="*/ 2147483647 h 154"/>
              <a:gd name="T70" fmla="*/ 2147483647 w 316"/>
              <a:gd name="T71" fmla="*/ 2147483647 h 154"/>
              <a:gd name="T72" fmla="*/ 2147483647 w 316"/>
              <a:gd name="T73" fmla="*/ 2147483647 h 154"/>
              <a:gd name="T74" fmla="*/ 2147483647 w 316"/>
              <a:gd name="T75" fmla="*/ 2147483647 h 154"/>
              <a:gd name="T76" fmla="*/ 2147483647 w 316"/>
              <a:gd name="T77" fmla="*/ 2147483647 h 154"/>
              <a:gd name="T78" fmla="*/ 2147483647 w 316"/>
              <a:gd name="T79" fmla="*/ 2147483647 h 154"/>
              <a:gd name="T80" fmla="*/ 2147483647 w 316"/>
              <a:gd name="T81" fmla="*/ 2147483647 h 154"/>
              <a:gd name="T82" fmla="*/ 2147483647 w 316"/>
              <a:gd name="T83" fmla="*/ 2147483647 h 154"/>
              <a:gd name="T84" fmla="*/ 2147483647 w 316"/>
              <a:gd name="T85" fmla="*/ 2147483647 h 154"/>
              <a:gd name="T86" fmla="*/ 2147483647 w 316"/>
              <a:gd name="T87" fmla="*/ 2147483647 h 154"/>
              <a:gd name="T88" fmla="*/ 2147483647 w 316"/>
              <a:gd name="T89" fmla="*/ 2147483647 h 154"/>
              <a:gd name="T90" fmla="*/ 2147483647 w 316"/>
              <a:gd name="T91" fmla="*/ 2147483647 h 154"/>
              <a:gd name="T92" fmla="*/ 2147483647 w 316"/>
              <a:gd name="T93" fmla="*/ 2147483647 h 154"/>
              <a:gd name="T94" fmla="*/ 2147483647 w 316"/>
              <a:gd name="T95" fmla="*/ 2147483647 h 154"/>
              <a:gd name="T96" fmla="*/ 2147483647 w 316"/>
              <a:gd name="T97" fmla="*/ 2147483647 h 154"/>
              <a:gd name="T98" fmla="*/ 2147483647 w 316"/>
              <a:gd name="T99" fmla="*/ 2147483647 h 154"/>
              <a:gd name="T100" fmla="*/ 2147483647 w 316"/>
              <a:gd name="T101" fmla="*/ 2147483647 h 1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16"/>
              <a:gd name="T154" fmla="*/ 0 h 154"/>
              <a:gd name="T155" fmla="*/ 316 w 316"/>
              <a:gd name="T156" fmla="*/ 154 h 1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16" h="154">
                <a:moveTo>
                  <a:pt x="40" y="94"/>
                </a:moveTo>
                <a:lnTo>
                  <a:pt x="0" y="94"/>
                </a:lnTo>
                <a:lnTo>
                  <a:pt x="12" y="42"/>
                </a:lnTo>
                <a:lnTo>
                  <a:pt x="20" y="20"/>
                </a:lnTo>
                <a:lnTo>
                  <a:pt x="18" y="16"/>
                </a:lnTo>
                <a:lnTo>
                  <a:pt x="40" y="16"/>
                </a:lnTo>
                <a:lnTo>
                  <a:pt x="50" y="16"/>
                </a:lnTo>
                <a:lnTo>
                  <a:pt x="92" y="18"/>
                </a:lnTo>
                <a:lnTo>
                  <a:pt x="108" y="18"/>
                </a:lnTo>
                <a:lnTo>
                  <a:pt x="140" y="20"/>
                </a:lnTo>
                <a:lnTo>
                  <a:pt x="142" y="20"/>
                </a:lnTo>
                <a:lnTo>
                  <a:pt x="194" y="20"/>
                </a:lnTo>
                <a:lnTo>
                  <a:pt x="202" y="16"/>
                </a:lnTo>
                <a:lnTo>
                  <a:pt x="206" y="16"/>
                </a:lnTo>
                <a:lnTo>
                  <a:pt x="206" y="10"/>
                </a:lnTo>
                <a:lnTo>
                  <a:pt x="210" y="8"/>
                </a:lnTo>
                <a:lnTo>
                  <a:pt x="214" y="8"/>
                </a:lnTo>
                <a:lnTo>
                  <a:pt x="218" y="2"/>
                </a:lnTo>
                <a:lnTo>
                  <a:pt x="230" y="0"/>
                </a:lnTo>
                <a:lnTo>
                  <a:pt x="236" y="2"/>
                </a:lnTo>
                <a:lnTo>
                  <a:pt x="238" y="20"/>
                </a:lnTo>
                <a:lnTo>
                  <a:pt x="248" y="26"/>
                </a:lnTo>
                <a:lnTo>
                  <a:pt x="250" y="32"/>
                </a:lnTo>
                <a:lnTo>
                  <a:pt x="248" y="34"/>
                </a:lnTo>
                <a:lnTo>
                  <a:pt x="234" y="38"/>
                </a:lnTo>
                <a:lnTo>
                  <a:pt x="232" y="40"/>
                </a:lnTo>
                <a:lnTo>
                  <a:pt x="236" y="44"/>
                </a:lnTo>
                <a:lnTo>
                  <a:pt x="224" y="50"/>
                </a:lnTo>
                <a:lnTo>
                  <a:pt x="220" y="56"/>
                </a:lnTo>
                <a:lnTo>
                  <a:pt x="218" y="58"/>
                </a:lnTo>
                <a:lnTo>
                  <a:pt x="220" y="68"/>
                </a:lnTo>
                <a:lnTo>
                  <a:pt x="224" y="72"/>
                </a:lnTo>
                <a:lnTo>
                  <a:pt x="230" y="72"/>
                </a:lnTo>
                <a:lnTo>
                  <a:pt x="232" y="66"/>
                </a:lnTo>
                <a:lnTo>
                  <a:pt x="236" y="70"/>
                </a:lnTo>
                <a:lnTo>
                  <a:pt x="242" y="72"/>
                </a:lnTo>
                <a:lnTo>
                  <a:pt x="248" y="76"/>
                </a:lnTo>
                <a:lnTo>
                  <a:pt x="248" y="82"/>
                </a:lnTo>
                <a:lnTo>
                  <a:pt x="254" y="88"/>
                </a:lnTo>
                <a:lnTo>
                  <a:pt x="258" y="96"/>
                </a:lnTo>
                <a:lnTo>
                  <a:pt x="256" y="96"/>
                </a:lnTo>
                <a:lnTo>
                  <a:pt x="252" y="94"/>
                </a:lnTo>
                <a:lnTo>
                  <a:pt x="250" y="98"/>
                </a:lnTo>
                <a:lnTo>
                  <a:pt x="252" y="104"/>
                </a:lnTo>
                <a:lnTo>
                  <a:pt x="260" y="106"/>
                </a:lnTo>
                <a:lnTo>
                  <a:pt x="264" y="122"/>
                </a:lnTo>
                <a:lnTo>
                  <a:pt x="270" y="126"/>
                </a:lnTo>
                <a:lnTo>
                  <a:pt x="282" y="128"/>
                </a:lnTo>
                <a:lnTo>
                  <a:pt x="308" y="120"/>
                </a:lnTo>
                <a:lnTo>
                  <a:pt x="310" y="116"/>
                </a:lnTo>
                <a:lnTo>
                  <a:pt x="308" y="108"/>
                </a:lnTo>
                <a:lnTo>
                  <a:pt x="304" y="106"/>
                </a:lnTo>
                <a:lnTo>
                  <a:pt x="304" y="98"/>
                </a:lnTo>
                <a:lnTo>
                  <a:pt x="298" y="92"/>
                </a:lnTo>
                <a:lnTo>
                  <a:pt x="292" y="96"/>
                </a:lnTo>
                <a:lnTo>
                  <a:pt x="290" y="90"/>
                </a:lnTo>
                <a:lnTo>
                  <a:pt x="292" y="88"/>
                </a:lnTo>
                <a:lnTo>
                  <a:pt x="302" y="90"/>
                </a:lnTo>
                <a:lnTo>
                  <a:pt x="308" y="98"/>
                </a:lnTo>
                <a:lnTo>
                  <a:pt x="316" y="118"/>
                </a:lnTo>
                <a:lnTo>
                  <a:pt x="314" y="120"/>
                </a:lnTo>
                <a:lnTo>
                  <a:pt x="316" y="124"/>
                </a:lnTo>
                <a:lnTo>
                  <a:pt x="314" y="128"/>
                </a:lnTo>
                <a:lnTo>
                  <a:pt x="316" y="138"/>
                </a:lnTo>
                <a:lnTo>
                  <a:pt x="314" y="144"/>
                </a:lnTo>
                <a:lnTo>
                  <a:pt x="312" y="138"/>
                </a:lnTo>
                <a:lnTo>
                  <a:pt x="296" y="136"/>
                </a:lnTo>
                <a:lnTo>
                  <a:pt x="290" y="140"/>
                </a:lnTo>
                <a:lnTo>
                  <a:pt x="286" y="138"/>
                </a:lnTo>
                <a:lnTo>
                  <a:pt x="274" y="140"/>
                </a:lnTo>
                <a:lnTo>
                  <a:pt x="268" y="148"/>
                </a:lnTo>
                <a:lnTo>
                  <a:pt x="252" y="150"/>
                </a:lnTo>
                <a:lnTo>
                  <a:pt x="256" y="130"/>
                </a:lnTo>
                <a:lnTo>
                  <a:pt x="252" y="128"/>
                </a:lnTo>
                <a:lnTo>
                  <a:pt x="250" y="128"/>
                </a:lnTo>
                <a:lnTo>
                  <a:pt x="244" y="130"/>
                </a:lnTo>
                <a:lnTo>
                  <a:pt x="240" y="140"/>
                </a:lnTo>
                <a:lnTo>
                  <a:pt x="236" y="144"/>
                </a:lnTo>
                <a:lnTo>
                  <a:pt x="230" y="142"/>
                </a:lnTo>
                <a:lnTo>
                  <a:pt x="226" y="146"/>
                </a:lnTo>
                <a:lnTo>
                  <a:pt x="228" y="150"/>
                </a:lnTo>
                <a:lnTo>
                  <a:pt x="224" y="150"/>
                </a:lnTo>
                <a:lnTo>
                  <a:pt x="218" y="154"/>
                </a:lnTo>
                <a:lnTo>
                  <a:pt x="216" y="150"/>
                </a:lnTo>
                <a:lnTo>
                  <a:pt x="212" y="150"/>
                </a:lnTo>
                <a:lnTo>
                  <a:pt x="208" y="130"/>
                </a:lnTo>
                <a:lnTo>
                  <a:pt x="208" y="128"/>
                </a:lnTo>
                <a:lnTo>
                  <a:pt x="194" y="124"/>
                </a:lnTo>
                <a:lnTo>
                  <a:pt x="188" y="100"/>
                </a:lnTo>
                <a:lnTo>
                  <a:pt x="188" y="96"/>
                </a:lnTo>
                <a:lnTo>
                  <a:pt x="178" y="96"/>
                </a:lnTo>
                <a:lnTo>
                  <a:pt x="152" y="98"/>
                </a:lnTo>
                <a:lnTo>
                  <a:pt x="152" y="94"/>
                </a:lnTo>
                <a:lnTo>
                  <a:pt x="124" y="96"/>
                </a:lnTo>
                <a:lnTo>
                  <a:pt x="122" y="94"/>
                </a:lnTo>
                <a:lnTo>
                  <a:pt x="88" y="94"/>
                </a:lnTo>
                <a:lnTo>
                  <a:pt x="68" y="94"/>
                </a:lnTo>
                <a:lnTo>
                  <a:pt x="66" y="98"/>
                </a:lnTo>
                <a:lnTo>
                  <a:pt x="60" y="98"/>
                </a:lnTo>
                <a:lnTo>
                  <a:pt x="60" y="94"/>
                </a:lnTo>
                <a:lnTo>
                  <a:pt x="44" y="94"/>
                </a:lnTo>
                <a:lnTo>
                  <a:pt x="40" y="9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791" name="Freeform 27"/>
          <p:cNvSpPr>
            <a:spLocks/>
          </p:cNvSpPr>
          <p:nvPr/>
        </p:nvSpPr>
        <p:spPr bwMode="auto">
          <a:xfrm>
            <a:off x="6889750" y="3227388"/>
            <a:ext cx="633413" cy="323850"/>
          </a:xfrm>
          <a:custGeom>
            <a:avLst/>
            <a:gdLst>
              <a:gd name="T0" fmla="*/ 2147483647 w 398"/>
              <a:gd name="T1" fmla="*/ 2147483647 h 204"/>
              <a:gd name="T2" fmla="*/ 2147483647 w 398"/>
              <a:gd name="T3" fmla="*/ 2147483647 h 204"/>
              <a:gd name="T4" fmla="*/ 2147483647 w 398"/>
              <a:gd name="T5" fmla="*/ 2147483647 h 204"/>
              <a:gd name="T6" fmla="*/ 2147483647 w 398"/>
              <a:gd name="T7" fmla="*/ 2147483647 h 204"/>
              <a:gd name="T8" fmla="*/ 2147483647 w 398"/>
              <a:gd name="T9" fmla="*/ 2147483647 h 204"/>
              <a:gd name="T10" fmla="*/ 2147483647 w 398"/>
              <a:gd name="T11" fmla="*/ 2147483647 h 204"/>
              <a:gd name="T12" fmla="*/ 2147483647 w 398"/>
              <a:gd name="T13" fmla="*/ 2147483647 h 204"/>
              <a:gd name="T14" fmla="*/ 2147483647 w 398"/>
              <a:gd name="T15" fmla="*/ 2147483647 h 204"/>
              <a:gd name="T16" fmla="*/ 2147483647 w 398"/>
              <a:gd name="T17" fmla="*/ 2147483647 h 204"/>
              <a:gd name="T18" fmla="*/ 2147483647 w 398"/>
              <a:gd name="T19" fmla="*/ 2147483647 h 204"/>
              <a:gd name="T20" fmla="*/ 2147483647 w 398"/>
              <a:gd name="T21" fmla="*/ 2147483647 h 204"/>
              <a:gd name="T22" fmla="*/ 2147483647 w 398"/>
              <a:gd name="T23" fmla="*/ 2147483647 h 204"/>
              <a:gd name="T24" fmla="*/ 2147483647 w 398"/>
              <a:gd name="T25" fmla="*/ 2147483647 h 204"/>
              <a:gd name="T26" fmla="*/ 2147483647 w 398"/>
              <a:gd name="T27" fmla="*/ 2147483647 h 204"/>
              <a:gd name="T28" fmla="*/ 2147483647 w 398"/>
              <a:gd name="T29" fmla="*/ 2147483647 h 204"/>
              <a:gd name="T30" fmla="*/ 2147483647 w 398"/>
              <a:gd name="T31" fmla="*/ 2147483647 h 204"/>
              <a:gd name="T32" fmla="*/ 2147483647 w 398"/>
              <a:gd name="T33" fmla="*/ 2147483647 h 204"/>
              <a:gd name="T34" fmla="*/ 2147483647 w 398"/>
              <a:gd name="T35" fmla="*/ 2147483647 h 204"/>
              <a:gd name="T36" fmla="*/ 2147483647 w 398"/>
              <a:gd name="T37" fmla="*/ 2147483647 h 204"/>
              <a:gd name="T38" fmla="*/ 2147483647 w 398"/>
              <a:gd name="T39" fmla="*/ 2147483647 h 204"/>
              <a:gd name="T40" fmla="*/ 2147483647 w 398"/>
              <a:gd name="T41" fmla="*/ 2147483647 h 204"/>
              <a:gd name="T42" fmla="*/ 2147483647 w 398"/>
              <a:gd name="T43" fmla="*/ 2147483647 h 204"/>
              <a:gd name="T44" fmla="*/ 2147483647 w 398"/>
              <a:gd name="T45" fmla="*/ 2147483647 h 204"/>
              <a:gd name="T46" fmla="*/ 2147483647 w 398"/>
              <a:gd name="T47" fmla="*/ 2147483647 h 204"/>
              <a:gd name="T48" fmla="*/ 2147483647 w 398"/>
              <a:gd name="T49" fmla="*/ 2147483647 h 204"/>
              <a:gd name="T50" fmla="*/ 2147483647 w 398"/>
              <a:gd name="T51" fmla="*/ 2147483647 h 204"/>
              <a:gd name="T52" fmla="*/ 2147483647 w 398"/>
              <a:gd name="T53" fmla="*/ 2147483647 h 204"/>
              <a:gd name="T54" fmla="*/ 2147483647 w 398"/>
              <a:gd name="T55" fmla="*/ 2147483647 h 204"/>
              <a:gd name="T56" fmla="*/ 2147483647 w 398"/>
              <a:gd name="T57" fmla="*/ 2147483647 h 204"/>
              <a:gd name="T58" fmla="*/ 2147483647 w 398"/>
              <a:gd name="T59" fmla="*/ 2147483647 h 204"/>
              <a:gd name="T60" fmla="*/ 2147483647 w 398"/>
              <a:gd name="T61" fmla="*/ 2147483647 h 204"/>
              <a:gd name="T62" fmla="*/ 2147483647 w 398"/>
              <a:gd name="T63" fmla="*/ 2147483647 h 204"/>
              <a:gd name="T64" fmla="*/ 2147483647 w 398"/>
              <a:gd name="T65" fmla="*/ 2147483647 h 204"/>
              <a:gd name="T66" fmla="*/ 2147483647 w 398"/>
              <a:gd name="T67" fmla="*/ 2147483647 h 204"/>
              <a:gd name="T68" fmla="*/ 2147483647 w 398"/>
              <a:gd name="T69" fmla="*/ 2147483647 h 204"/>
              <a:gd name="T70" fmla="*/ 2147483647 w 398"/>
              <a:gd name="T71" fmla="*/ 2147483647 h 204"/>
              <a:gd name="T72" fmla="*/ 2147483647 w 398"/>
              <a:gd name="T73" fmla="*/ 2147483647 h 204"/>
              <a:gd name="T74" fmla="*/ 2147483647 w 398"/>
              <a:gd name="T75" fmla="*/ 2147483647 h 204"/>
              <a:gd name="T76" fmla="*/ 2147483647 w 398"/>
              <a:gd name="T77" fmla="*/ 2147483647 h 204"/>
              <a:gd name="T78" fmla="*/ 2147483647 w 398"/>
              <a:gd name="T79" fmla="*/ 2147483647 h 204"/>
              <a:gd name="T80" fmla="*/ 2147483647 w 398"/>
              <a:gd name="T81" fmla="*/ 2147483647 h 204"/>
              <a:gd name="T82" fmla="*/ 2147483647 w 398"/>
              <a:gd name="T83" fmla="*/ 2147483647 h 204"/>
              <a:gd name="T84" fmla="*/ 2147483647 w 398"/>
              <a:gd name="T85" fmla="*/ 2147483647 h 204"/>
              <a:gd name="T86" fmla="*/ 2147483647 w 398"/>
              <a:gd name="T87" fmla="*/ 2147483647 h 204"/>
              <a:gd name="T88" fmla="*/ 2147483647 w 398"/>
              <a:gd name="T89" fmla="*/ 2147483647 h 204"/>
              <a:gd name="T90" fmla="*/ 2147483647 w 398"/>
              <a:gd name="T91" fmla="*/ 2147483647 h 204"/>
              <a:gd name="T92" fmla="*/ 2147483647 w 398"/>
              <a:gd name="T93" fmla="*/ 2147483647 h 204"/>
              <a:gd name="T94" fmla="*/ 2147483647 w 398"/>
              <a:gd name="T95" fmla="*/ 2147483647 h 204"/>
              <a:gd name="T96" fmla="*/ 2147483647 w 398"/>
              <a:gd name="T97" fmla="*/ 2147483647 h 204"/>
              <a:gd name="T98" fmla="*/ 2147483647 w 398"/>
              <a:gd name="T99" fmla="*/ 2147483647 h 204"/>
              <a:gd name="T100" fmla="*/ 2147483647 w 398"/>
              <a:gd name="T101" fmla="*/ 2147483647 h 204"/>
              <a:gd name="T102" fmla="*/ 2147483647 w 398"/>
              <a:gd name="T103" fmla="*/ 2147483647 h 204"/>
              <a:gd name="T104" fmla="*/ 2147483647 w 398"/>
              <a:gd name="T105" fmla="*/ 2147483647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8"/>
              <a:gd name="T160" fmla="*/ 0 h 204"/>
              <a:gd name="T161" fmla="*/ 398 w 398"/>
              <a:gd name="T162" fmla="*/ 204 h 20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8" h="204">
                <a:moveTo>
                  <a:pt x="332" y="42"/>
                </a:moveTo>
                <a:lnTo>
                  <a:pt x="330" y="0"/>
                </a:lnTo>
                <a:lnTo>
                  <a:pt x="304" y="0"/>
                </a:lnTo>
                <a:lnTo>
                  <a:pt x="292" y="2"/>
                </a:lnTo>
                <a:lnTo>
                  <a:pt x="262" y="2"/>
                </a:lnTo>
                <a:lnTo>
                  <a:pt x="242" y="2"/>
                </a:lnTo>
                <a:lnTo>
                  <a:pt x="224" y="2"/>
                </a:lnTo>
                <a:lnTo>
                  <a:pt x="204" y="2"/>
                </a:lnTo>
                <a:lnTo>
                  <a:pt x="182" y="2"/>
                </a:lnTo>
                <a:lnTo>
                  <a:pt x="126" y="2"/>
                </a:lnTo>
                <a:lnTo>
                  <a:pt x="104" y="2"/>
                </a:lnTo>
                <a:lnTo>
                  <a:pt x="100" y="2"/>
                </a:lnTo>
                <a:lnTo>
                  <a:pt x="64" y="2"/>
                </a:lnTo>
                <a:lnTo>
                  <a:pt x="52" y="2"/>
                </a:lnTo>
                <a:lnTo>
                  <a:pt x="8" y="0"/>
                </a:lnTo>
                <a:lnTo>
                  <a:pt x="0" y="2"/>
                </a:lnTo>
                <a:lnTo>
                  <a:pt x="2" y="60"/>
                </a:lnTo>
                <a:lnTo>
                  <a:pt x="10" y="52"/>
                </a:lnTo>
                <a:lnTo>
                  <a:pt x="20" y="48"/>
                </a:lnTo>
                <a:lnTo>
                  <a:pt x="22" y="44"/>
                </a:lnTo>
                <a:lnTo>
                  <a:pt x="34" y="36"/>
                </a:lnTo>
                <a:lnTo>
                  <a:pt x="36" y="32"/>
                </a:lnTo>
                <a:lnTo>
                  <a:pt x="40" y="30"/>
                </a:lnTo>
                <a:lnTo>
                  <a:pt x="48" y="34"/>
                </a:lnTo>
                <a:lnTo>
                  <a:pt x="60" y="20"/>
                </a:lnTo>
                <a:lnTo>
                  <a:pt x="64" y="12"/>
                </a:lnTo>
                <a:lnTo>
                  <a:pt x="68" y="12"/>
                </a:lnTo>
                <a:lnTo>
                  <a:pt x="68" y="20"/>
                </a:lnTo>
                <a:lnTo>
                  <a:pt x="76" y="24"/>
                </a:lnTo>
                <a:lnTo>
                  <a:pt x="86" y="26"/>
                </a:lnTo>
                <a:lnTo>
                  <a:pt x="90" y="24"/>
                </a:lnTo>
                <a:lnTo>
                  <a:pt x="96" y="20"/>
                </a:lnTo>
                <a:lnTo>
                  <a:pt x="94" y="14"/>
                </a:lnTo>
                <a:lnTo>
                  <a:pt x="98" y="14"/>
                </a:lnTo>
                <a:lnTo>
                  <a:pt x="102" y="12"/>
                </a:lnTo>
                <a:lnTo>
                  <a:pt x="110" y="12"/>
                </a:lnTo>
                <a:lnTo>
                  <a:pt x="116" y="6"/>
                </a:lnTo>
                <a:lnTo>
                  <a:pt x="122" y="8"/>
                </a:lnTo>
                <a:lnTo>
                  <a:pt x="132" y="14"/>
                </a:lnTo>
                <a:lnTo>
                  <a:pt x="134" y="16"/>
                </a:lnTo>
                <a:lnTo>
                  <a:pt x="142" y="16"/>
                </a:lnTo>
                <a:lnTo>
                  <a:pt x="144" y="14"/>
                </a:lnTo>
                <a:lnTo>
                  <a:pt x="148" y="14"/>
                </a:lnTo>
                <a:lnTo>
                  <a:pt x="150" y="18"/>
                </a:lnTo>
                <a:lnTo>
                  <a:pt x="146" y="22"/>
                </a:lnTo>
                <a:lnTo>
                  <a:pt x="148" y="26"/>
                </a:lnTo>
                <a:lnTo>
                  <a:pt x="150" y="28"/>
                </a:lnTo>
                <a:lnTo>
                  <a:pt x="154" y="28"/>
                </a:lnTo>
                <a:lnTo>
                  <a:pt x="152" y="34"/>
                </a:lnTo>
                <a:lnTo>
                  <a:pt x="156" y="38"/>
                </a:lnTo>
                <a:lnTo>
                  <a:pt x="156" y="44"/>
                </a:lnTo>
                <a:lnTo>
                  <a:pt x="160" y="46"/>
                </a:lnTo>
                <a:lnTo>
                  <a:pt x="162" y="48"/>
                </a:lnTo>
                <a:lnTo>
                  <a:pt x="168" y="48"/>
                </a:lnTo>
                <a:lnTo>
                  <a:pt x="182" y="56"/>
                </a:lnTo>
                <a:lnTo>
                  <a:pt x="178" y="62"/>
                </a:lnTo>
                <a:lnTo>
                  <a:pt x="176" y="64"/>
                </a:lnTo>
                <a:lnTo>
                  <a:pt x="176" y="68"/>
                </a:lnTo>
                <a:lnTo>
                  <a:pt x="186" y="76"/>
                </a:lnTo>
                <a:lnTo>
                  <a:pt x="192" y="76"/>
                </a:lnTo>
                <a:lnTo>
                  <a:pt x="198" y="80"/>
                </a:lnTo>
                <a:lnTo>
                  <a:pt x="200" y="84"/>
                </a:lnTo>
                <a:lnTo>
                  <a:pt x="204" y="86"/>
                </a:lnTo>
                <a:lnTo>
                  <a:pt x="208" y="86"/>
                </a:lnTo>
                <a:lnTo>
                  <a:pt x="212" y="90"/>
                </a:lnTo>
                <a:lnTo>
                  <a:pt x="218" y="84"/>
                </a:lnTo>
                <a:lnTo>
                  <a:pt x="222" y="86"/>
                </a:lnTo>
                <a:lnTo>
                  <a:pt x="230" y="94"/>
                </a:lnTo>
                <a:lnTo>
                  <a:pt x="220" y="104"/>
                </a:lnTo>
                <a:lnTo>
                  <a:pt x="218" y="108"/>
                </a:lnTo>
                <a:lnTo>
                  <a:pt x="220" y="112"/>
                </a:lnTo>
                <a:lnTo>
                  <a:pt x="216" y="116"/>
                </a:lnTo>
                <a:lnTo>
                  <a:pt x="212" y="120"/>
                </a:lnTo>
                <a:lnTo>
                  <a:pt x="210" y="124"/>
                </a:lnTo>
                <a:lnTo>
                  <a:pt x="204" y="126"/>
                </a:lnTo>
                <a:lnTo>
                  <a:pt x="200" y="130"/>
                </a:lnTo>
                <a:lnTo>
                  <a:pt x="196" y="138"/>
                </a:lnTo>
                <a:lnTo>
                  <a:pt x="194" y="150"/>
                </a:lnTo>
                <a:lnTo>
                  <a:pt x="198" y="156"/>
                </a:lnTo>
                <a:lnTo>
                  <a:pt x="202" y="160"/>
                </a:lnTo>
                <a:lnTo>
                  <a:pt x="218" y="152"/>
                </a:lnTo>
                <a:lnTo>
                  <a:pt x="220" y="144"/>
                </a:lnTo>
                <a:lnTo>
                  <a:pt x="222" y="146"/>
                </a:lnTo>
                <a:lnTo>
                  <a:pt x="226" y="158"/>
                </a:lnTo>
                <a:lnTo>
                  <a:pt x="230" y="160"/>
                </a:lnTo>
                <a:lnTo>
                  <a:pt x="232" y="164"/>
                </a:lnTo>
                <a:lnTo>
                  <a:pt x="236" y="164"/>
                </a:lnTo>
                <a:lnTo>
                  <a:pt x="234" y="160"/>
                </a:lnTo>
                <a:lnTo>
                  <a:pt x="236" y="156"/>
                </a:lnTo>
                <a:lnTo>
                  <a:pt x="244" y="170"/>
                </a:lnTo>
                <a:lnTo>
                  <a:pt x="248" y="166"/>
                </a:lnTo>
                <a:lnTo>
                  <a:pt x="252" y="168"/>
                </a:lnTo>
                <a:lnTo>
                  <a:pt x="252" y="170"/>
                </a:lnTo>
                <a:lnTo>
                  <a:pt x="260" y="172"/>
                </a:lnTo>
                <a:lnTo>
                  <a:pt x="262" y="174"/>
                </a:lnTo>
                <a:lnTo>
                  <a:pt x="262" y="178"/>
                </a:lnTo>
                <a:lnTo>
                  <a:pt x="268" y="176"/>
                </a:lnTo>
                <a:lnTo>
                  <a:pt x="270" y="178"/>
                </a:lnTo>
                <a:lnTo>
                  <a:pt x="272" y="172"/>
                </a:lnTo>
                <a:lnTo>
                  <a:pt x="274" y="174"/>
                </a:lnTo>
                <a:lnTo>
                  <a:pt x="276" y="184"/>
                </a:lnTo>
                <a:lnTo>
                  <a:pt x="278" y="184"/>
                </a:lnTo>
                <a:lnTo>
                  <a:pt x="280" y="188"/>
                </a:lnTo>
                <a:lnTo>
                  <a:pt x="282" y="190"/>
                </a:lnTo>
                <a:lnTo>
                  <a:pt x="282" y="182"/>
                </a:lnTo>
                <a:lnTo>
                  <a:pt x="284" y="178"/>
                </a:lnTo>
                <a:lnTo>
                  <a:pt x="278" y="172"/>
                </a:lnTo>
                <a:lnTo>
                  <a:pt x="276" y="166"/>
                </a:lnTo>
                <a:lnTo>
                  <a:pt x="278" y="164"/>
                </a:lnTo>
                <a:lnTo>
                  <a:pt x="278" y="162"/>
                </a:lnTo>
                <a:lnTo>
                  <a:pt x="268" y="160"/>
                </a:lnTo>
                <a:lnTo>
                  <a:pt x="266" y="156"/>
                </a:lnTo>
                <a:lnTo>
                  <a:pt x="252" y="144"/>
                </a:lnTo>
                <a:lnTo>
                  <a:pt x="252" y="140"/>
                </a:lnTo>
                <a:lnTo>
                  <a:pt x="254" y="140"/>
                </a:lnTo>
                <a:lnTo>
                  <a:pt x="262" y="146"/>
                </a:lnTo>
                <a:lnTo>
                  <a:pt x="270" y="154"/>
                </a:lnTo>
                <a:lnTo>
                  <a:pt x="272" y="156"/>
                </a:lnTo>
                <a:lnTo>
                  <a:pt x="276" y="158"/>
                </a:lnTo>
                <a:lnTo>
                  <a:pt x="278" y="156"/>
                </a:lnTo>
                <a:lnTo>
                  <a:pt x="264" y="134"/>
                </a:lnTo>
                <a:lnTo>
                  <a:pt x="266" y="128"/>
                </a:lnTo>
                <a:lnTo>
                  <a:pt x="264" y="114"/>
                </a:lnTo>
                <a:lnTo>
                  <a:pt x="262" y="110"/>
                </a:lnTo>
                <a:lnTo>
                  <a:pt x="266" y="104"/>
                </a:lnTo>
                <a:lnTo>
                  <a:pt x="268" y="102"/>
                </a:lnTo>
                <a:lnTo>
                  <a:pt x="262" y="100"/>
                </a:lnTo>
                <a:lnTo>
                  <a:pt x="264" y="96"/>
                </a:lnTo>
                <a:lnTo>
                  <a:pt x="264" y="92"/>
                </a:lnTo>
                <a:lnTo>
                  <a:pt x="266" y="90"/>
                </a:lnTo>
                <a:lnTo>
                  <a:pt x="270" y="94"/>
                </a:lnTo>
                <a:lnTo>
                  <a:pt x="272" y="92"/>
                </a:lnTo>
                <a:lnTo>
                  <a:pt x="268" y="84"/>
                </a:lnTo>
                <a:lnTo>
                  <a:pt x="274" y="86"/>
                </a:lnTo>
                <a:lnTo>
                  <a:pt x="276" y="84"/>
                </a:lnTo>
                <a:lnTo>
                  <a:pt x="276" y="80"/>
                </a:lnTo>
                <a:lnTo>
                  <a:pt x="272" y="80"/>
                </a:lnTo>
                <a:lnTo>
                  <a:pt x="268" y="72"/>
                </a:lnTo>
                <a:lnTo>
                  <a:pt x="274" y="76"/>
                </a:lnTo>
                <a:lnTo>
                  <a:pt x="276" y="72"/>
                </a:lnTo>
                <a:lnTo>
                  <a:pt x="274" y="70"/>
                </a:lnTo>
                <a:lnTo>
                  <a:pt x="270" y="70"/>
                </a:lnTo>
                <a:lnTo>
                  <a:pt x="270" y="66"/>
                </a:lnTo>
                <a:lnTo>
                  <a:pt x="266" y="66"/>
                </a:lnTo>
                <a:lnTo>
                  <a:pt x="264" y="60"/>
                </a:lnTo>
                <a:lnTo>
                  <a:pt x="260" y="60"/>
                </a:lnTo>
                <a:lnTo>
                  <a:pt x="260" y="56"/>
                </a:lnTo>
                <a:lnTo>
                  <a:pt x="258" y="54"/>
                </a:lnTo>
                <a:lnTo>
                  <a:pt x="262" y="54"/>
                </a:lnTo>
                <a:lnTo>
                  <a:pt x="264" y="56"/>
                </a:lnTo>
                <a:lnTo>
                  <a:pt x="266" y="58"/>
                </a:lnTo>
                <a:lnTo>
                  <a:pt x="274" y="60"/>
                </a:lnTo>
                <a:lnTo>
                  <a:pt x="274" y="58"/>
                </a:lnTo>
                <a:lnTo>
                  <a:pt x="272" y="54"/>
                </a:lnTo>
                <a:lnTo>
                  <a:pt x="276" y="54"/>
                </a:lnTo>
                <a:lnTo>
                  <a:pt x="276" y="48"/>
                </a:lnTo>
                <a:lnTo>
                  <a:pt x="280" y="48"/>
                </a:lnTo>
                <a:lnTo>
                  <a:pt x="280" y="42"/>
                </a:lnTo>
                <a:lnTo>
                  <a:pt x="284" y="42"/>
                </a:lnTo>
                <a:lnTo>
                  <a:pt x="286" y="46"/>
                </a:lnTo>
                <a:lnTo>
                  <a:pt x="288" y="46"/>
                </a:lnTo>
                <a:lnTo>
                  <a:pt x="290" y="40"/>
                </a:lnTo>
                <a:lnTo>
                  <a:pt x="294" y="42"/>
                </a:lnTo>
                <a:lnTo>
                  <a:pt x="294" y="38"/>
                </a:lnTo>
                <a:lnTo>
                  <a:pt x="300" y="38"/>
                </a:lnTo>
                <a:lnTo>
                  <a:pt x="304" y="32"/>
                </a:lnTo>
                <a:lnTo>
                  <a:pt x="300" y="28"/>
                </a:lnTo>
                <a:lnTo>
                  <a:pt x="304" y="20"/>
                </a:lnTo>
                <a:lnTo>
                  <a:pt x="308" y="20"/>
                </a:lnTo>
                <a:lnTo>
                  <a:pt x="310" y="20"/>
                </a:lnTo>
                <a:lnTo>
                  <a:pt x="316" y="18"/>
                </a:lnTo>
                <a:lnTo>
                  <a:pt x="312" y="30"/>
                </a:lnTo>
                <a:lnTo>
                  <a:pt x="324" y="24"/>
                </a:lnTo>
                <a:lnTo>
                  <a:pt x="324" y="32"/>
                </a:lnTo>
                <a:lnTo>
                  <a:pt x="316" y="32"/>
                </a:lnTo>
                <a:lnTo>
                  <a:pt x="316" y="34"/>
                </a:lnTo>
                <a:lnTo>
                  <a:pt x="312" y="36"/>
                </a:lnTo>
                <a:lnTo>
                  <a:pt x="312" y="40"/>
                </a:lnTo>
                <a:lnTo>
                  <a:pt x="316" y="40"/>
                </a:lnTo>
                <a:lnTo>
                  <a:pt x="314" y="44"/>
                </a:lnTo>
                <a:lnTo>
                  <a:pt x="304" y="42"/>
                </a:lnTo>
                <a:lnTo>
                  <a:pt x="300" y="48"/>
                </a:lnTo>
                <a:lnTo>
                  <a:pt x="298" y="48"/>
                </a:lnTo>
                <a:lnTo>
                  <a:pt x="298" y="50"/>
                </a:lnTo>
                <a:lnTo>
                  <a:pt x="292" y="60"/>
                </a:lnTo>
                <a:lnTo>
                  <a:pt x="288" y="68"/>
                </a:lnTo>
                <a:lnTo>
                  <a:pt x="292" y="70"/>
                </a:lnTo>
                <a:lnTo>
                  <a:pt x="292" y="76"/>
                </a:lnTo>
                <a:lnTo>
                  <a:pt x="294" y="74"/>
                </a:lnTo>
                <a:lnTo>
                  <a:pt x="296" y="72"/>
                </a:lnTo>
                <a:lnTo>
                  <a:pt x="300" y="70"/>
                </a:lnTo>
                <a:lnTo>
                  <a:pt x="302" y="70"/>
                </a:lnTo>
                <a:lnTo>
                  <a:pt x="298" y="78"/>
                </a:lnTo>
                <a:lnTo>
                  <a:pt x="300" y="84"/>
                </a:lnTo>
                <a:lnTo>
                  <a:pt x="294" y="88"/>
                </a:lnTo>
                <a:lnTo>
                  <a:pt x="296" y="98"/>
                </a:lnTo>
                <a:lnTo>
                  <a:pt x="296" y="108"/>
                </a:lnTo>
                <a:lnTo>
                  <a:pt x="288" y="102"/>
                </a:lnTo>
                <a:lnTo>
                  <a:pt x="286" y="104"/>
                </a:lnTo>
                <a:lnTo>
                  <a:pt x="284" y="108"/>
                </a:lnTo>
                <a:lnTo>
                  <a:pt x="282" y="112"/>
                </a:lnTo>
                <a:lnTo>
                  <a:pt x="284" y="112"/>
                </a:lnTo>
                <a:lnTo>
                  <a:pt x="292" y="114"/>
                </a:lnTo>
                <a:lnTo>
                  <a:pt x="294" y="118"/>
                </a:lnTo>
                <a:lnTo>
                  <a:pt x="300" y="112"/>
                </a:lnTo>
                <a:lnTo>
                  <a:pt x="300" y="122"/>
                </a:lnTo>
                <a:lnTo>
                  <a:pt x="308" y="130"/>
                </a:lnTo>
                <a:lnTo>
                  <a:pt x="304" y="130"/>
                </a:lnTo>
                <a:lnTo>
                  <a:pt x="298" y="126"/>
                </a:lnTo>
                <a:lnTo>
                  <a:pt x="290" y="126"/>
                </a:lnTo>
                <a:lnTo>
                  <a:pt x="288" y="132"/>
                </a:lnTo>
                <a:lnTo>
                  <a:pt x="290" y="134"/>
                </a:lnTo>
                <a:lnTo>
                  <a:pt x="294" y="132"/>
                </a:lnTo>
                <a:lnTo>
                  <a:pt x="296" y="136"/>
                </a:lnTo>
                <a:lnTo>
                  <a:pt x="290" y="136"/>
                </a:lnTo>
                <a:lnTo>
                  <a:pt x="286" y="144"/>
                </a:lnTo>
                <a:lnTo>
                  <a:pt x="290" y="154"/>
                </a:lnTo>
                <a:lnTo>
                  <a:pt x="296" y="156"/>
                </a:lnTo>
                <a:lnTo>
                  <a:pt x="300" y="162"/>
                </a:lnTo>
                <a:lnTo>
                  <a:pt x="308" y="168"/>
                </a:lnTo>
                <a:lnTo>
                  <a:pt x="310" y="160"/>
                </a:lnTo>
                <a:lnTo>
                  <a:pt x="314" y="158"/>
                </a:lnTo>
                <a:lnTo>
                  <a:pt x="312" y="164"/>
                </a:lnTo>
                <a:lnTo>
                  <a:pt x="318" y="168"/>
                </a:lnTo>
                <a:lnTo>
                  <a:pt x="318" y="162"/>
                </a:lnTo>
                <a:lnTo>
                  <a:pt x="322" y="158"/>
                </a:lnTo>
                <a:lnTo>
                  <a:pt x="324" y="160"/>
                </a:lnTo>
                <a:lnTo>
                  <a:pt x="322" y="168"/>
                </a:lnTo>
                <a:lnTo>
                  <a:pt x="326" y="168"/>
                </a:lnTo>
                <a:lnTo>
                  <a:pt x="326" y="172"/>
                </a:lnTo>
                <a:lnTo>
                  <a:pt x="320" y="172"/>
                </a:lnTo>
                <a:lnTo>
                  <a:pt x="318" y="180"/>
                </a:lnTo>
                <a:lnTo>
                  <a:pt x="332" y="178"/>
                </a:lnTo>
                <a:lnTo>
                  <a:pt x="332" y="180"/>
                </a:lnTo>
                <a:lnTo>
                  <a:pt x="326" y="182"/>
                </a:lnTo>
                <a:lnTo>
                  <a:pt x="324" y="188"/>
                </a:lnTo>
                <a:lnTo>
                  <a:pt x="334" y="186"/>
                </a:lnTo>
                <a:lnTo>
                  <a:pt x="334" y="188"/>
                </a:lnTo>
                <a:lnTo>
                  <a:pt x="324" y="194"/>
                </a:lnTo>
                <a:lnTo>
                  <a:pt x="328" y="204"/>
                </a:lnTo>
                <a:lnTo>
                  <a:pt x="330" y="200"/>
                </a:lnTo>
                <a:lnTo>
                  <a:pt x="344" y="198"/>
                </a:lnTo>
                <a:lnTo>
                  <a:pt x="348" y="196"/>
                </a:lnTo>
                <a:lnTo>
                  <a:pt x="370" y="192"/>
                </a:lnTo>
                <a:lnTo>
                  <a:pt x="372" y="184"/>
                </a:lnTo>
                <a:lnTo>
                  <a:pt x="384" y="168"/>
                </a:lnTo>
                <a:lnTo>
                  <a:pt x="386" y="172"/>
                </a:lnTo>
                <a:lnTo>
                  <a:pt x="378" y="190"/>
                </a:lnTo>
                <a:lnTo>
                  <a:pt x="384" y="190"/>
                </a:lnTo>
                <a:lnTo>
                  <a:pt x="388" y="172"/>
                </a:lnTo>
                <a:lnTo>
                  <a:pt x="392" y="164"/>
                </a:lnTo>
                <a:lnTo>
                  <a:pt x="394" y="158"/>
                </a:lnTo>
                <a:lnTo>
                  <a:pt x="394" y="152"/>
                </a:lnTo>
                <a:lnTo>
                  <a:pt x="398" y="144"/>
                </a:lnTo>
                <a:lnTo>
                  <a:pt x="372" y="144"/>
                </a:lnTo>
                <a:lnTo>
                  <a:pt x="340" y="144"/>
                </a:lnTo>
                <a:lnTo>
                  <a:pt x="340" y="132"/>
                </a:lnTo>
                <a:lnTo>
                  <a:pt x="338" y="122"/>
                </a:lnTo>
                <a:lnTo>
                  <a:pt x="336" y="102"/>
                </a:lnTo>
                <a:lnTo>
                  <a:pt x="334" y="68"/>
                </a:lnTo>
                <a:lnTo>
                  <a:pt x="334" y="56"/>
                </a:lnTo>
                <a:lnTo>
                  <a:pt x="334" y="50"/>
                </a:lnTo>
                <a:lnTo>
                  <a:pt x="332" y="42"/>
                </a:lnTo>
                <a:close/>
              </a:path>
            </a:pathLst>
          </a:custGeom>
          <a:solidFill>
            <a:srgbClr val="FFF8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92" name="Freeform 28"/>
          <p:cNvSpPr>
            <a:spLocks/>
          </p:cNvSpPr>
          <p:nvPr/>
        </p:nvSpPr>
        <p:spPr bwMode="auto">
          <a:xfrm>
            <a:off x="7224713" y="3360738"/>
            <a:ext cx="30162" cy="33337"/>
          </a:xfrm>
          <a:custGeom>
            <a:avLst/>
            <a:gdLst>
              <a:gd name="T0" fmla="*/ 0 w 18"/>
              <a:gd name="T1" fmla="*/ 2147483647 h 20"/>
              <a:gd name="T2" fmla="*/ 2147483647 w 18"/>
              <a:gd name="T3" fmla="*/ 0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2147483647 h 20"/>
              <a:gd name="T10" fmla="*/ 2147483647 w 18"/>
              <a:gd name="T11" fmla="*/ 2147483647 h 20"/>
              <a:gd name="T12" fmla="*/ 0 w 18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20"/>
              <a:gd name="T23" fmla="*/ 18 w 18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20">
                <a:moveTo>
                  <a:pt x="0" y="6"/>
                </a:moveTo>
                <a:lnTo>
                  <a:pt x="6" y="0"/>
                </a:lnTo>
                <a:lnTo>
                  <a:pt x="10" y="2"/>
                </a:lnTo>
                <a:lnTo>
                  <a:pt x="18" y="10"/>
                </a:lnTo>
                <a:lnTo>
                  <a:pt x="8" y="20"/>
                </a:lnTo>
                <a:lnTo>
                  <a:pt x="4" y="12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53" name="Freeform 29"/>
          <p:cNvSpPr>
            <a:spLocks/>
          </p:cNvSpPr>
          <p:nvPr/>
        </p:nvSpPr>
        <p:spPr bwMode="auto">
          <a:xfrm>
            <a:off x="8080375" y="1852613"/>
            <a:ext cx="577850" cy="781050"/>
          </a:xfrm>
          <a:custGeom>
            <a:avLst/>
            <a:gdLst>
              <a:gd name="T0" fmla="*/ 2147483647 w 364"/>
              <a:gd name="T1" fmla="*/ 2147483647 h 492"/>
              <a:gd name="T2" fmla="*/ 2147483647 w 364"/>
              <a:gd name="T3" fmla="*/ 2147483647 h 492"/>
              <a:gd name="T4" fmla="*/ 2147483647 w 364"/>
              <a:gd name="T5" fmla="*/ 2147483647 h 492"/>
              <a:gd name="T6" fmla="*/ 2147483647 w 364"/>
              <a:gd name="T7" fmla="*/ 2147483647 h 492"/>
              <a:gd name="T8" fmla="*/ 2147483647 w 364"/>
              <a:gd name="T9" fmla="*/ 2147483647 h 492"/>
              <a:gd name="T10" fmla="*/ 2147483647 w 364"/>
              <a:gd name="T11" fmla="*/ 2147483647 h 492"/>
              <a:gd name="T12" fmla="*/ 2147483647 w 364"/>
              <a:gd name="T13" fmla="*/ 2147483647 h 492"/>
              <a:gd name="T14" fmla="*/ 2147483647 w 364"/>
              <a:gd name="T15" fmla="*/ 2147483647 h 492"/>
              <a:gd name="T16" fmla="*/ 2147483647 w 364"/>
              <a:gd name="T17" fmla="*/ 2147483647 h 492"/>
              <a:gd name="T18" fmla="*/ 2147483647 w 364"/>
              <a:gd name="T19" fmla="*/ 2147483647 h 492"/>
              <a:gd name="T20" fmla="*/ 2147483647 w 364"/>
              <a:gd name="T21" fmla="*/ 2147483647 h 492"/>
              <a:gd name="T22" fmla="*/ 2147483647 w 364"/>
              <a:gd name="T23" fmla="*/ 2147483647 h 492"/>
              <a:gd name="T24" fmla="*/ 2147483647 w 364"/>
              <a:gd name="T25" fmla="*/ 2147483647 h 492"/>
              <a:gd name="T26" fmla="*/ 2147483647 w 364"/>
              <a:gd name="T27" fmla="*/ 2147483647 h 492"/>
              <a:gd name="T28" fmla="*/ 2147483647 w 364"/>
              <a:gd name="T29" fmla="*/ 2147483647 h 492"/>
              <a:gd name="T30" fmla="*/ 2147483647 w 364"/>
              <a:gd name="T31" fmla="*/ 2147483647 h 492"/>
              <a:gd name="T32" fmla="*/ 2147483647 w 364"/>
              <a:gd name="T33" fmla="*/ 2147483647 h 492"/>
              <a:gd name="T34" fmla="*/ 2147483647 w 364"/>
              <a:gd name="T35" fmla="*/ 2147483647 h 492"/>
              <a:gd name="T36" fmla="*/ 2147483647 w 364"/>
              <a:gd name="T37" fmla="*/ 2147483647 h 492"/>
              <a:gd name="T38" fmla="*/ 2147483647 w 364"/>
              <a:gd name="T39" fmla="*/ 2147483647 h 492"/>
              <a:gd name="T40" fmla="*/ 2147483647 w 364"/>
              <a:gd name="T41" fmla="*/ 2147483647 h 492"/>
              <a:gd name="T42" fmla="*/ 2147483647 w 364"/>
              <a:gd name="T43" fmla="*/ 2147483647 h 492"/>
              <a:gd name="T44" fmla="*/ 2147483647 w 364"/>
              <a:gd name="T45" fmla="*/ 2147483647 h 492"/>
              <a:gd name="T46" fmla="*/ 2147483647 w 364"/>
              <a:gd name="T47" fmla="*/ 2147483647 h 492"/>
              <a:gd name="T48" fmla="*/ 2147483647 w 364"/>
              <a:gd name="T49" fmla="*/ 2147483647 h 492"/>
              <a:gd name="T50" fmla="*/ 2147483647 w 364"/>
              <a:gd name="T51" fmla="*/ 2147483647 h 492"/>
              <a:gd name="T52" fmla="*/ 2147483647 w 364"/>
              <a:gd name="T53" fmla="*/ 2147483647 h 492"/>
              <a:gd name="T54" fmla="*/ 2147483647 w 364"/>
              <a:gd name="T55" fmla="*/ 2147483647 h 492"/>
              <a:gd name="T56" fmla="*/ 2147483647 w 364"/>
              <a:gd name="T57" fmla="*/ 2147483647 h 492"/>
              <a:gd name="T58" fmla="*/ 2147483647 w 364"/>
              <a:gd name="T59" fmla="*/ 2147483647 h 492"/>
              <a:gd name="T60" fmla="*/ 2147483647 w 364"/>
              <a:gd name="T61" fmla="*/ 2147483647 h 492"/>
              <a:gd name="T62" fmla="*/ 2147483647 w 364"/>
              <a:gd name="T63" fmla="*/ 2147483647 h 492"/>
              <a:gd name="T64" fmla="*/ 2147483647 w 364"/>
              <a:gd name="T65" fmla="*/ 2147483647 h 492"/>
              <a:gd name="T66" fmla="*/ 2147483647 w 364"/>
              <a:gd name="T67" fmla="*/ 2147483647 h 492"/>
              <a:gd name="T68" fmla="*/ 2147483647 w 364"/>
              <a:gd name="T69" fmla="*/ 2147483647 h 492"/>
              <a:gd name="T70" fmla="*/ 2147483647 w 364"/>
              <a:gd name="T71" fmla="*/ 2147483647 h 492"/>
              <a:gd name="T72" fmla="*/ 2147483647 w 364"/>
              <a:gd name="T73" fmla="*/ 2147483647 h 492"/>
              <a:gd name="T74" fmla="*/ 2147483647 w 364"/>
              <a:gd name="T75" fmla="*/ 2147483647 h 492"/>
              <a:gd name="T76" fmla="*/ 2147483647 w 364"/>
              <a:gd name="T77" fmla="*/ 2147483647 h 492"/>
              <a:gd name="T78" fmla="*/ 2147483647 w 364"/>
              <a:gd name="T79" fmla="*/ 2147483647 h 492"/>
              <a:gd name="T80" fmla="*/ 2147483647 w 364"/>
              <a:gd name="T81" fmla="*/ 2147483647 h 492"/>
              <a:gd name="T82" fmla="*/ 2147483647 w 364"/>
              <a:gd name="T83" fmla="*/ 2147483647 h 492"/>
              <a:gd name="T84" fmla="*/ 2147483647 w 364"/>
              <a:gd name="T85" fmla="*/ 2147483647 h 492"/>
              <a:gd name="T86" fmla="*/ 2147483647 w 364"/>
              <a:gd name="T87" fmla="*/ 2147483647 h 492"/>
              <a:gd name="T88" fmla="*/ 2147483647 w 364"/>
              <a:gd name="T89" fmla="*/ 2147483647 h 492"/>
              <a:gd name="T90" fmla="*/ 2147483647 w 364"/>
              <a:gd name="T91" fmla="*/ 2147483647 h 492"/>
              <a:gd name="T92" fmla="*/ 2147483647 w 364"/>
              <a:gd name="T93" fmla="*/ 2147483647 h 492"/>
              <a:gd name="T94" fmla="*/ 2147483647 w 364"/>
              <a:gd name="T95" fmla="*/ 2147483647 h 4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64"/>
              <a:gd name="T145" fmla="*/ 0 h 492"/>
              <a:gd name="T146" fmla="*/ 364 w 364"/>
              <a:gd name="T147" fmla="*/ 492 h 4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64" h="492">
                <a:moveTo>
                  <a:pt x="22" y="248"/>
                </a:moveTo>
                <a:lnTo>
                  <a:pt x="18" y="246"/>
                </a:lnTo>
                <a:lnTo>
                  <a:pt x="14" y="238"/>
                </a:lnTo>
                <a:lnTo>
                  <a:pt x="6" y="238"/>
                </a:lnTo>
                <a:lnTo>
                  <a:pt x="0" y="242"/>
                </a:lnTo>
                <a:lnTo>
                  <a:pt x="6" y="356"/>
                </a:lnTo>
                <a:lnTo>
                  <a:pt x="10" y="412"/>
                </a:lnTo>
                <a:lnTo>
                  <a:pt x="12" y="442"/>
                </a:lnTo>
                <a:lnTo>
                  <a:pt x="10" y="452"/>
                </a:lnTo>
                <a:lnTo>
                  <a:pt x="14" y="462"/>
                </a:lnTo>
                <a:lnTo>
                  <a:pt x="24" y="472"/>
                </a:lnTo>
                <a:lnTo>
                  <a:pt x="26" y="486"/>
                </a:lnTo>
                <a:lnTo>
                  <a:pt x="32" y="490"/>
                </a:lnTo>
                <a:lnTo>
                  <a:pt x="38" y="492"/>
                </a:lnTo>
                <a:lnTo>
                  <a:pt x="42" y="482"/>
                </a:lnTo>
                <a:lnTo>
                  <a:pt x="44" y="476"/>
                </a:lnTo>
                <a:lnTo>
                  <a:pt x="50" y="462"/>
                </a:lnTo>
                <a:lnTo>
                  <a:pt x="58" y="460"/>
                </a:lnTo>
                <a:lnTo>
                  <a:pt x="64" y="452"/>
                </a:lnTo>
                <a:lnTo>
                  <a:pt x="62" y="448"/>
                </a:lnTo>
                <a:lnTo>
                  <a:pt x="66" y="440"/>
                </a:lnTo>
                <a:lnTo>
                  <a:pt x="78" y="438"/>
                </a:lnTo>
                <a:lnTo>
                  <a:pt x="78" y="434"/>
                </a:lnTo>
                <a:lnTo>
                  <a:pt x="72" y="426"/>
                </a:lnTo>
                <a:lnTo>
                  <a:pt x="80" y="414"/>
                </a:lnTo>
                <a:lnTo>
                  <a:pt x="86" y="410"/>
                </a:lnTo>
                <a:lnTo>
                  <a:pt x="98" y="406"/>
                </a:lnTo>
                <a:lnTo>
                  <a:pt x="100" y="408"/>
                </a:lnTo>
                <a:lnTo>
                  <a:pt x="106" y="404"/>
                </a:lnTo>
                <a:lnTo>
                  <a:pt x="106" y="414"/>
                </a:lnTo>
                <a:lnTo>
                  <a:pt x="110" y="422"/>
                </a:lnTo>
                <a:lnTo>
                  <a:pt x="112" y="422"/>
                </a:lnTo>
                <a:lnTo>
                  <a:pt x="114" y="418"/>
                </a:lnTo>
                <a:lnTo>
                  <a:pt x="112" y="410"/>
                </a:lnTo>
                <a:lnTo>
                  <a:pt x="120" y="402"/>
                </a:lnTo>
                <a:lnTo>
                  <a:pt x="128" y="406"/>
                </a:lnTo>
                <a:lnTo>
                  <a:pt x="132" y="404"/>
                </a:lnTo>
                <a:lnTo>
                  <a:pt x="132" y="398"/>
                </a:lnTo>
                <a:lnTo>
                  <a:pt x="138" y="400"/>
                </a:lnTo>
                <a:lnTo>
                  <a:pt x="138" y="406"/>
                </a:lnTo>
                <a:lnTo>
                  <a:pt x="142" y="406"/>
                </a:lnTo>
                <a:lnTo>
                  <a:pt x="144" y="398"/>
                </a:lnTo>
                <a:lnTo>
                  <a:pt x="146" y="390"/>
                </a:lnTo>
                <a:lnTo>
                  <a:pt x="150" y="384"/>
                </a:lnTo>
                <a:lnTo>
                  <a:pt x="154" y="386"/>
                </a:lnTo>
                <a:lnTo>
                  <a:pt x="152" y="390"/>
                </a:lnTo>
                <a:lnTo>
                  <a:pt x="154" y="392"/>
                </a:lnTo>
                <a:lnTo>
                  <a:pt x="158" y="388"/>
                </a:lnTo>
                <a:lnTo>
                  <a:pt x="164" y="388"/>
                </a:lnTo>
                <a:lnTo>
                  <a:pt x="162" y="392"/>
                </a:lnTo>
                <a:lnTo>
                  <a:pt x="164" y="396"/>
                </a:lnTo>
                <a:lnTo>
                  <a:pt x="168" y="390"/>
                </a:lnTo>
                <a:lnTo>
                  <a:pt x="172" y="388"/>
                </a:lnTo>
                <a:lnTo>
                  <a:pt x="172" y="384"/>
                </a:lnTo>
                <a:lnTo>
                  <a:pt x="178" y="382"/>
                </a:lnTo>
                <a:lnTo>
                  <a:pt x="178" y="378"/>
                </a:lnTo>
                <a:lnTo>
                  <a:pt x="176" y="374"/>
                </a:lnTo>
                <a:lnTo>
                  <a:pt x="182" y="364"/>
                </a:lnTo>
                <a:lnTo>
                  <a:pt x="184" y="358"/>
                </a:lnTo>
                <a:lnTo>
                  <a:pt x="186" y="354"/>
                </a:lnTo>
                <a:lnTo>
                  <a:pt x="190" y="348"/>
                </a:lnTo>
                <a:lnTo>
                  <a:pt x="186" y="344"/>
                </a:lnTo>
                <a:lnTo>
                  <a:pt x="188" y="340"/>
                </a:lnTo>
                <a:lnTo>
                  <a:pt x="198" y="338"/>
                </a:lnTo>
                <a:lnTo>
                  <a:pt x="200" y="336"/>
                </a:lnTo>
                <a:lnTo>
                  <a:pt x="204" y="326"/>
                </a:lnTo>
                <a:lnTo>
                  <a:pt x="206" y="330"/>
                </a:lnTo>
                <a:lnTo>
                  <a:pt x="206" y="334"/>
                </a:lnTo>
                <a:lnTo>
                  <a:pt x="202" y="342"/>
                </a:lnTo>
                <a:lnTo>
                  <a:pt x="206" y="340"/>
                </a:lnTo>
                <a:lnTo>
                  <a:pt x="210" y="340"/>
                </a:lnTo>
                <a:lnTo>
                  <a:pt x="214" y="344"/>
                </a:lnTo>
                <a:lnTo>
                  <a:pt x="206" y="344"/>
                </a:lnTo>
                <a:lnTo>
                  <a:pt x="206" y="348"/>
                </a:lnTo>
                <a:lnTo>
                  <a:pt x="202" y="350"/>
                </a:lnTo>
                <a:lnTo>
                  <a:pt x="202" y="352"/>
                </a:lnTo>
                <a:lnTo>
                  <a:pt x="214" y="354"/>
                </a:lnTo>
                <a:lnTo>
                  <a:pt x="216" y="360"/>
                </a:lnTo>
                <a:lnTo>
                  <a:pt x="218" y="358"/>
                </a:lnTo>
                <a:lnTo>
                  <a:pt x="226" y="360"/>
                </a:lnTo>
                <a:lnTo>
                  <a:pt x="226" y="356"/>
                </a:lnTo>
                <a:lnTo>
                  <a:pt x="224" y="354"/>
                </a:lnTo>
                <a:lnTo>
                  <a:pt x="224" y="344"/>
                </a:lnTo>
                <a:lnTo>
                  <a:pt x="228" y="342"/>
                </a:lnTo>
                <a:lnTo>
                  <a:pt x="236" y="334"/>
                </a:lnTo>
                <a:lnTo>
                  <a:pt x="236" y="340"/>
                </a:lnTo>
                <a:lnTo>
                  <a:pt x="240" y="342"/>
                </a:lnTo>
                <a:lnTo>
                  <a:pt x="248" y="336"/>
                </a:lnTo>
                <a:lnTo>
                  <a:pt x="248" y="332"/>
                </a:lnTo>
                <a:lnTo>
                  <a:pt x="252" y="336"/>
                </a:lnTo>
                <a:lnTo>
                  <a:pt x="258" y="330"/>
                </a:lnTo>
                <a:lnTo>
                  <a:pt x="262" y="336"/>
                </a:lnTo>
                <a:lnTo>
                  <a:pt x="264" y="334"/>
                </a:lnTo>
                <a:lnTo>
                  <a:pt x="266" y="338"/>
                </a:lnTo>
                <a:lnTo>
                  <a:pt x="264" y="340"/>
                </a:lnTo>
                <a:lnTo>
                  <a:pt x="268" y="344"/>
                </a:lnTo>
                <a:lnTo>
                  <a:pt x="268" y="352"/>
                </a:lnTo>
                <a:lnTo>
                  <a:pt x="276" y="342"/>
                </a:lnTo>
                <a:lnTo>
                  <a:pt x="274" y="336"/>
                </a:lnTo>
                <a:lnTo>
                  <a:pt x="278" y="334"/>
                </a:lnTo>
                <a:lnTo>
                  <a:pt x="280" y="338"/>
                </a:lnTo>
                <a:lnTo>
                  <a:pt x="284" y="340"/>
                </a:lnTo>
                <a:lnTo>
                  <a:pt x="286" y="334"/>
                </a:lnTo>
                <a:lnTo>
                  <a:pt x="286" y="328"/>
                </a:lnTo>
                <a:lnTo>
                  <a:pt x="292" y="324"/>
                </a:lnTo>
                <a:lnTo>
                  <a:pt x="296" y="324"/>
                </a:lnTo>
                <a:lnTo>
                  <a:pt x="298" y="330"/>
                </a:lnTo>
                <a:lnTo>
                  <a:pt x="300" y="330"/>
                </a:lnTo>
                <a:lnTo>
                  <a:pt x="304" y="326"/>
                </a:lnTo>
                <a:lnTo>
                  <a:pt x="310" y="328"/>
                </a:lnTo>
                <a:lnTo>
                  <a:pt x="314" y="324"/>
                </a:lnTo>
                <a:lnTo>
                  <a:pt x="314" y="318"/>
                </a:lnTo>
                <a:lnTo>
                  <a:pt x="318" y="316"/>
                </a:lnTo>
                <a:lnTo>
                  <a:pt x="322" y="320"/>
                </a:lnTo>
                <a:lnTo>
                  <a:pt x="322" y="316"/>
                </a:lnTo>
                <a:lnTo>
                  <a:pt x="326" y="316"/>
                </a:lnTo>
                <a:lnTo>
                  <a:pt x="326" y="318"/>
                </a:lnTo>
                <a:lnTo>
                  <a:pt x="328" y="322"/>
                </a:lnTo>
                <a:lnTo>
                  <a:pt x="330" y="310"/>
                </a:lnTo>
                <a:lnTo>
                  <a:pt x="338" y="310"/>
                </a:lnTo>
                <a:lnTo>
                  <a:pt x="342" y="316"/>
                </a:lnTo>
                <a:lnTo>
                  <a:pt x="348" y="314"/>
                </a:lnTo>
                <a:lnTo>
                  <a:pt x="358" y="302"/>
                </a:lnTo>
                <a:lnTo>
                  <a:pt x="364" y="300"/>
                </a:lnTo>
                <a:lnTo>
                  <a:pt x="362" y="294"/>
                </a:lnTo>
                <a:lnTo>
                  <a:pt x="360" y="294"/>
                </a:lnTo>
                <a:lnTo>
                  <a:pt x="356" y="290"/>
                </a:lnTo>
                <a:lnTo>
                  <a:pt x="354" y="292"/>
                </a:lnTo>
                <a:lnTo>
                  <a:pt x="348" y="290"/>
                </a:lnTo>
                <a:lnTo>
                  <a:pt x="350" y="284"/>
                </a:lnTo>
                <a:lnTo>
                  <a:pt x="358" y="284"/>
                </a:lnTo>
                <a:lnTo>
                  <a:pt x="358" y="278"/>
                </a:lnTo>
                <a:lnTo>
                  <a:pt x="354" y="272"/>
                </a:lnTo>
                <a:lnTo>
                  <a:pt x="358" y="266"/>
                </a:lnTo>
                <a:lnTo>
                  <a:pt x="350" y="256"/>
                </a:lnTo>
                <a:lnTo>
                  <a:pt x="342" y="254"/>
                </a:lnTo>
                <a:lnTo>
                  <a:pt x="338" y="258"/>
                </a:lnTo>
                <a:lnTo>
                  <a:pt x="330" y="258"/>
                </a:lnTo>
                <a:lnTo>
                  <a:pt x="324" y="246"/>
                </a:lnTo>
                <a:lnTo>
                  <a:pt x="328" y="236"/>
                </a:lnTo>
                <a:lnTo>
                  <a:pt x="322" y="222"/>
                </a:lnTo>
                <a:lnTo>
                  <a:pt x="326" y="220"/>
                </a:lnTo>
                <a:lnTo>
                  <a:pt x="328" y="212"/>
                </a:lnTo>
                <a:lnTo>
                  <a:pt x="326" y="210"/>
                </a:lnTo>
                <a:lnTo>
                  <a:pt x="318" y="210"/>
                </a:lnTo>
                <a:lnTo>
                  <a:pt x="306" y="206"/>
                </a:lnTo>
                <a:lnTo>
                  <a:pt x="302" y="200"/>
                </a:lnTo>
                <a:lnTo>
                  <a:pt x="298" y="202"/>
                </a:lnTo>
                <a:lnTo>
                  <a:pt x="296" y="200"/>
                </a:lnTo>
                <a:lnTo>
                  <a:pt x="292" y="198"/>
                </a:lnTo>
                <a:lnTo>
                  <a:pt x="294" y="186"/>
                </a:lnTo>
                <a:lnTo>
                  <a:pt x="296" y="184"/>
                </a:lnTo>
                <a:lnTo>
                  <a:pt x="294" y="180"/>
                </a:lnTo>
                <a:lnTo>
                  <a:pt x="296" y="172"/>
                </a:lnTo>
                <a:lnTo>
                  <a:pt x="296" y="52"/>
                </a:lnTo>
                <a:lnTo>
                  <a:pt x="294" y="46"/>
                </a:lnTo>
                <a:lnTo>
                  <a:pt x="284" y="38"/>
                </a:lnTo>
                <a:lnTo>
                  <a:pt x="280" y="30"/>
                </a:lnTo>
                <a:lnTo>
                  <a:pt x="258" y="12"/>
                </a:lnTo>
                <a:lnTo>
                  <a:pt x="242" y="12"/>
                </a:lnTo>
                <a:lnTo>
                  <a:pt x="238" y="20"/>
                </a:lnTo>
                <a:lnTo>
                  <a:pt x="228" y="18"/>
                </a:lnTo>
                <a:lnTo>
                  <a:pt x="224" y="18"/>
                </a:lnTo>
                <a:lnTo>
                  <a:pt x="220" y="22"/>
                </a:lnTo>
                <a:lnTo>
                  <a:pt x="206" y="24"/>
                </a:lnTo>
                <a:lnTo>
                  <a:pt x="194" y="30"/>
                </a:lnTo>
                <a:lnTo>
                  <a:pt x="182" y="22"/>
                </a:lnTo>
                <a:lnTo>
                  <a:pt x="180" y="2"/>
                </a:lnTo>
                <a:lnTo>
                  <a:pt x="170" y="0"/>
                </a:lnTo>
                <a:lnTo>
                  <a:pt x="164" y="2"/>
                </a:lnTo>
                <a:lnTo>
                  <a:pt x="98" y="86"/>
                </a:lnTo>
                <a:lnTo>
                  <a:pt x="94" y="102"/>
                </a:lnTo>
                <a:lnTo>
                  <a:pt x="92" y="112"/>
                </a:lnTo>
                <a:lnTo>
                  <a:pt x="88" y="120"/>
                </a:lnTo>
                <a:lnTo>
                  <a:pt x="80" y="126"/>
                </a:lnTo>
                <a:lnTo>
                  <a:pt x="70" y="142"/>
                </a:lnTo>
                <a:lnTo>
                  <a:pt x="76" y="148"/>
                </a:lnTo>
                <a:lnTo>
                  <a:pt x="70" y="160"/>
                </a:lnTo>
                <a:lnTo>
                  <a:pt x="70" y="166"/>
                </a:lnTo>
                <a:lnTo>
                  <a:pt x="74" y="168"/>
                </a:lnTo>
                <a:lnTo>
                  <a:pt x="70" y="178"/>
                </a:lnTo>
                <a:lnTo>
                  <a:pt x="64" y="180"/>
                </a:lnTo>
                <a:lnTo>
                  <a:pt x="60" y="186"/>
                </a:lnTo>
                <a:lnTo>
                  <a:pt x="62" y="194"/>
                </a:lnTo>
                <a:lnTo>
                  <a:pt x="52" y="202"/>
                </a:lnTo>
                <a:lnTo>
                  <a:pt x="46" y="202"/>
                </a:lnTo>
                <a:lnTo>
                  <a:pt x="36" y="214"/>
                </a:lnTo>
                <a:lnTo>
                  <a:pt x="32" y="218"/>
                </a:lnTo>
                <a:lnTo>
                  <a:pt x="40" y="230"/>
                </a:lnTo>
                <a:lnTo>
                  <a:pt x="38" y="232"/>
                </a:lnTo>
                <a:lnTo>
                  <a:pt x="30" y="230"/>
                </a:lnTo>
                <a:lnTo>
                  <a:pt x="24" y="230"/>
                </a:lnTo>
                <a:lnTo>
                  <a:pt x="22" y="24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794" name="Freeform 30"/>
          <p:cNvSpPr>
            <a:spLocks/>
          </p:cNvSpPr>
          <p:nvPr/>
        </p:nvSpPr>
        <p:spPr bwMode="auto">
          <a:xfrm>
            <a:off x="5340350" y="1855788"/>
            <a:ext cx="920750" cy="423862"/>
          </a:xfrm>
          <a:custGeom>
            <a:avLst/>
            <a:gdLst>
              <a:gd name="T0" fmla="*/ 2147483647 w 580"/>
              <a:gd name="T1" fmla="*/ 2147483647 h 266"/>
              <a:gd name="T2" fmla="*/ 2147483647 w 580"/>
              <a:gd name="T3" fmla="*/ 2147483647 h 266"/>
              <a:gd name="T4" fmla="*/ 2147483647 w 580"/>
              <a:gd name="T5" fmla="*/ 2147483647 h 266"/>
              <a:gd name="T6" fmla="*/ 2147483647 w 580"/>
              <a:gd name="T7" fmla="*/ 2147483647 h 266"/>
              <a:gd name="T8" fmla="*/ 2147483647 w 580"/>
              <a:gd name="T9" fmla="*/ 2147483647 h 266"/>
              <a:gd name="T10" fmla="*/ 2147483647 w 580"/>
              <a:gd name="T11" fmla="*/ 2147483647 h 266"/>
              <a:gd name="T12" fmla="*/ 2147483647 w 580"/>
              <a:gd name="T13" fmla="*/ 2147483647 h 266"/>
              <a:gd name="T14" fmla="*/ 2147483647 w 580"/>
              <a:gd name="T15" fmla="*/ 2147483647 h 266"/>
              <a:gd name="T16" fmla="*/ 2147483647 w 580"/>
              <a:gd name="T17" fmla="*/ 2147483647 h 266"/>
              <a:gd name="T18" fmla="*/ 2147483647 w 580"/>
              <a:gd name="T19" fmla="*/ 2147483647 h 266"/>
              <a:gd name="T20" fmla="*/ 2147483647 w 580"/>
              <a:gd name="T21" fmla="*/ 2147483647 h 266"/>
              <a:gd name="T22" fmla="*/ 2147483647 w 580"/>
              <a:gd name="T23" fmla="*/ 2147483647 h 266"/>
              <a:gd name="T24" fmla="*/ 2147483647 w 580"/>
              <a:gd name="T25" fmla="*/ 2147483647 h 266"/>
              <a:gd name="T26" fmla="*/ 2147483647 w 580"/>
              <a:gd name="T27" fmla="*/ 2147483647 h 266"/>
              <a:gd name="T28" fmla="*/ 2147483647 w 580"/>
              <a:gd name="T29" fmla="*/ 2147483647 h 266"/>
              <a:gd name="T30" fmla="*/ 2147483647 w 580"/>
              <a:gd name="T31" fmla="*/ 2147483647 h 266"/>
              <a:gd name="T32" fmla="*/ 2147483647 w 580"/>
              <a:gd name="T33" fmla="*/ 0 h 266"/>
              <a:gd name="T34" fmla="*/ 2147483647 w 580"/>
              <a:gd name="T35" fmla="*/ 2147483647 h 266"/>
              <a:gd name="T36" fmla="*/ 2147483647 w 580"/>
              <a:gd name="T37" fmla="*/ 2147483647 h 266"/>
              <a:gd name="T38" fmla="*/ 2147483647 w 580"/>
              <a:gd name="T39" fmla="*/ 2147483647 h 266"/>
              <a:gd name="T40" fmla="*/ 2147483647 w 580"/>
              <a:gd name="T41" fmla="*/ 2147483647 h 266"/>
              <a:gd name="T42" fmla="*/ 2147483647 w 580"/>
              <a:gd name="T43" fmla="*/ 2147483647 h 266"/>
              <a:gd name="T44" fmla="*/ 2147483647 w 580"/>
              <a:gd name="T45" fmla="*/ 2147483647 h 266"/>
              <a:gd name="T46" fmla="*/ 2147483647 w 580"/>
              <a:gd name="T47" fmla="*/ 2147483647 h 266"/>
              <a:gd name="T48" fmla="*/ 2147483647 w 580"/>
              <a:gd name="T49" fmla="*/ 2147483647 h 266"/>
              <a:gd name="T50" fmla="*/ 2147483647 w 580"/>
              <a:gd name="T51" fmla="*/ 2147483647 h 266"/>
              <a:gd name="T52" fmla="*/ 2147483647 w 580"/>
              <a:gd name="T53" fmla="*/ 2147483647 h 266"/>
              <a:gd name="T54" fmla="*/ 2147483647 w 580"/>
              <a:gd name="T55" fmla="*/ 2147483647 h 266"/>
              <a:gd name="T56" fmla="*/ 2147483647 w 580"/>
              <a:gd name="T57" fmla="*/ 2147483647 h 266"/>
              <a:gd name="T58" fmla="*/ 2147483647 w 580"/>
              <a:gd name="T59" fmla="*/ 2147483647 h 266"/>
              <a:gd name="T60" fmla="*/ 2147483647 w 580"/>
              <a:gd name="T61" fmla="*/ 2147483647 h 266"/>
              <a:gd name="T62" fmla="*/ 2147483647 w 580"/>
              <a:gd name="T63" fmla="*/ 2147483647 h 266"/>
              <a:gd name="T64" fmla="*/ 2147483647 w 580"/>
              <a:gd name="T65" fmla="*/ 2147483647 h 266"/>
              <a:gd name="T66" fmla="*/ 2147483647 w 580"/>
              <a:gd name="T67" fmla="*/ 2147483647 h 266"/>
              <a:gd name="T68" fmla="*/ 2147483647 w 580"/>
              <a:gd name="T69" fmla="*/ 2147483647 h 266"/>
              <a:gd name="T70" fmla="*/ 2147483647 w 580"/>
              <a:gd name="T71" fmla="*/ 2147483647 h 266"/>
              <a:gd name="T72" fmla="*/ 2147483647 w 580"/>
              <a:gd name="T73" fmla="*/ 2147483647 h 266"/>
              <a:gd name="T74" fmla="*/ 2147483647 w 580"/>
              <a:gd name="T75" fmla="*/ 2147483647 h 266"/>
              <a:gd name="T76" fmla="*/ 2147483647 w 580"/>
              <a:gd name="T77" fmla="*/ 2147483647 h 266"/>
              <a:gd name="T78" fmla="*/ 2147483647 w 580"/>
              <a:gd name="T79" fmla="*/ 2147483647 h 266"/>
              <a:gd name="T80" fmla="*/ 2147483647 w 580"/>
              <a:gd name="T81" fmla="*/ 2147483647 h 266"/>
              <a:gd name="T82" fmla="*/ 2147483647 w 580"/>
              <a:gd name="T83" fmla="*/ 2147483647 h 266"/>
              <a:gd name="T84" fmla="*/ 2147483647 w 580"/>
              <a:gd name="T85" fmla="*/ 2147483647 h 266"/>
              <a:gd name="T86" fmla="*/ 2147483647 w 580"/>
              <a:gd name="T87" fmla="*/ 2147483647 h 266"/>
              <a:gd name="T88" fmla="*/ 2147483647 w 580"/>
              <a:gd name="T89" fmla="*/ 2147483647 h 266"/>
              <a:gd name="T90" fmla="*/ 2147483647 w 580"/>
              <a:gd name="T91" fmla="*/ 2147483647 h 266"/>
              <a:gd name="T92" fmla="*/ 2147483647 w 580"/>
              <a:gd name="T93" fmla="*/ 2147483647 h 266"/>
              <a:gd name="T94" fmla="*/ 2147483647 w 580"/>
              <a:gd name="T95" fmla="*/ 2147483647 h 266"/>
              <a:gd name="T96" fmla="*/ 2147483647 w 580"/>
              <a:gd name="T97" fmla="*/ 2147483647 h 266"/>
              <a:gd name="T98" fmla="*/ 2147483647 w 580"/>
              <a:gd name="T99" fmla="*/ 2147483647 h 266"/>
              <a:gd name="T100" fmla="*/ 2147483647 w 580"/>
              <a:gd name="T101" fmla="*/ 2147483647 h 266"/>
              <a:gd name="T102" fmla="*/ 2147483647 w 580"/>
              <a:gd name="T103" fmla="*/ 2147483647 h 266"/>
              <a:gd name="T104" fmla="*/ 2147483647 w 580"/>
              <a:gd name="T105" fmla="*/ 2147483647 h 266"/>
              <a:gd name="T106" fmla="*/ 2147483647 w 580"/>
              <a:gd name="T107" fmla="*/ 2147483647 h 266"/>
              <a:gd name="T108" fmla="*/ 2147483647 w 580"/>
              <a:gd name="T109" fmla="*/ 2147483647 h 266"/>
              <a:gd name="T110" fmla="*/ 2147483647 w 580"/>
              <a:gd name="T111" fmla="*/ 2147483647 h 266"/>
              <a:gd name="T112" fmla="*/ 2147483647 w 580"/>
              <a:gd name="T113" fmla="*/ 2147483647 h 266"/>
              <a:gd name="T114" fmla="*/ 2147483647 w 580"/>
              <a:gd name="T115" fmla="*/ 2147483647 h 266"/>
              <a:gd name="T116" fmla="*/ 2147483647 w 580"/>
              <a:gd name="T117" fmla="*/ 2147483647 h 2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80"/>
              <a:gd name="T178" fmla="*/ 0 h 266"/>
              <a:gd name="T179" fmla="*/ 580 w 580"/>
              <a:gd name="T180" fmla="*/ 266 h 26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80" h="266">
                <a:moveTo>
                  <a:pt x="462" y="82"/>
                </a:moveTo>
                <a:lnTo>
                  <a:pt x="444" y="88"/>
                </a:lnTo>
                <a:lnTo>
                  <a:pt x="428" y="88"/>
                </a:lnTo>
                <a:lnTo>
                  <a:pt x="416" y="90"/>
                </a:lnTo>
                <a:lnTo>
                  <a:pt x="406" y="88"/>
                </a:lnTo>
                <a:lnTo>
                  <a:pt x="402" y="88"/>
                </a:lnTo>
                <a:lnTo>
                  <a:pt x="392" y="90"/>
                </a:lnTo>
                <a:lnTo>
                  <a:pt x="382" y="92"/>
                </a:lnTo>
                <a:lnTo>
                  <a:pt x="352" y="106"/>
                </a:lnTo>
                <a:lnTo>
                  <a:pt x="336" y="120"/>
                </a:lnTo>
                <a:lnTo>
                  <a:pt x="334" y="116"/>
                </a:lnTo>
                <a:lnTo>
                  <a:pt x="326" y="112"/>
                </a:lnTo>
                <a:lnTo>
                  <a:pt x="316" y="116"/>
                </a:lnTo>
                <a:lnTo>
                  <a:pt x="304" y="106"/>
                </a:lnTo>
                <a:lnTo>
                  <a:pt x="294" y="108"/>
                </a:lnTo>
                <a:lnTo>
                  <a:pt x="292" y="108"/>
                </a:lnTo>
                <a:lnTo>
                  <a:pt x="288" y="110"/>
                </a:lnTo>
                <a:lnTo>
                  <a:pt x="272" y="110"/>
                </a:lnTo>
                <a:lnTo>
                  <a:pt x="270" y="102"/>
                </a:lnTo>
                <a:lnTo>
                  <a:pt x="264" y="96"/>
                </a:lnTo>
                <a:lnTo>
                  <a:pt x="260" y="94"/>
                </a:lnTo>
                <a:lnTo>
                  <a:pt x="258" y="88"/>
                </a:lnTo>
                <a:lnTo>
                  <a:pt x="254" y="84"/>
                </a:lnTo>
                <a:lnTo>
                  <a:pt x="252" y="76"/>
                </a:lnTo>
                <a:lnTo>
                  <a:pt x="246" y="72"/>
                </a:lnTo>
                <a:lnTo>
                  <a:pt x="224" y="64"/>
                </a:lnTo>
                <a:lnTo>
                  <a:pt x="212" y="64"/>
                </a:lnTo>
                <a:lnTo>
                  <a:pt x="200" y="66"/>
                </a:lnTo>
                <a:lnTo>
                  <a:pt x="196" y="72"/>
                </a:lnTo>
                <a:lnTo>
                  <a:pt x="192" y="72"/>
                </a:lnTo>
                <a:lnTo>
                  <a:pt x="198" y="64"/>
                </a:lnTo>
                <a:lnTo>
                  <a:pt x="204" y="60"/>
                </a:lnTo>
                <a:lnTo>
                  <a:pt x="200" y="58"/>
                </a:lnTo>
                <a:lnTo>
                  <a:pt x="188" y="68"/>
                </a:lnTo>
                <a:lnTo>
                  <a:pt x="184" y="68"/>
                </a:lnTo>
                <a:lnTo>
                  <a:pt x="184" y="72"/>
                </a:lnTo>
                <a:lnTo>
                  <a:pt x="178" y="80"/>
                </a:lnTo>
                <a:lnTo>
                  <a:pt x="174" y="80"/>
                </a:lnTo>
                <a:lnTo>
                  <a:pt x="178" y="60"/>
                </a:lnTo>
                <a:lnTo>
                  <a:pt x="176" y="54"/>
                </a:lnTo>
                <a:lnTo>
                  <a:pt x="180" y="56"/>
                </a:lnTo>
                <a:lnTo>
                  <a:pt x="184" y="46"/>
                </a:lnTo>
                <a:lnTo>
                  <a:pt x="190" y="44"/>
                </a:lnTo>
                <a:lnTo>
                  <a:pt x="194" y="40"/>
                </a:lnTo>
                <a:lnTo>
                  <a:pt x="198" y="32"/>
                </a:lnTo>
                <a:lnTo>
                  <a:pt x="204" y="28"/>
                </a:lnTo>
                <a:lnTo>
                  <a:pt x="220" y="18"/>
                </a:lnTo>
                <a:lnTo>
                  <a:pt x="220" y="12"/>
                </a:lnTo>
                <a:lnTo>
                  <a:pt x="240" y="8"/>
                </a:lnTo>
                <a:lnTo>
                  <a:pt x="238" y="2"/>
                </a:lnTo>
                <a:lnTo>
                  <a:pt x="224" y="0"/>
                </a:lnTo>
                <a:lnTo>
                  <a:pt x="204" y="2"/>
                </a:lnTo>
                <a:lnTo>
                  <a:pt x="198" y="4"/>
                </a:lnTo>
                <a:lnTo>
                  <a:pt x="182" y="12"/>
                </a:lnTo>
                <a:lnTo>
                  <a:pt x="172" y="22"/>
                </a:lnTo>
                <a:lnTo>
                  <a:pt x="164" y="28"/>
                </a:lnTo>
                <a:lnTo>
                  <a:pt x="158" y="28"/>
                </a:lnTo>
                <a:lnTo>
                  <a:pt x="150" y="36"/>
                </a:lnTo>
                <a:lnTo>
                  <a:pt x="144" y="38"/>
                </a:lnTo>
                <a:lnTo>
                  <a:pt x="142" y="42"/>
                </a:lnTo>
                <a:lnTo>
                  <a:pt x="136" y="44"/>
                </a:lnTo>
                <a:lnTo>
                  <a:pt x="132" y="52"/>
                </a:lnTo>
                <a:lnTo>
                  <a:pt x="124" y="54"/>
                </a:lnTo>
                <a:lnTo>
                  <a:pt x="112" y="56"/>
                </a:lnTo>
                <a:lnTo>
                  <a:pt x="104" y="66"/>
                </a:lnTo>
                <a:lnTo>
                  <a:pt x="92" y="72"/>
                </a:lnTo>
                <a:lnTo>
                  <a:pt x="80" y="70"/>
                </a:lnTo>
                <a:lnTo>
                  <a:pt x="76" y="72"/>
                </a:lnTo>
                <a:lnTo>
                  <a:pt x="56" y="74"/>
                </a:lnTo>
                <a:lnTo>
                  <a:pt x="48" y="80"/>
                </a:lnTo>
                <a:lnTo>
                  <a:pt x="32" y="92"/>
                </a:lnTo>
                <a:lnTo>
                  <a:pt x="12" y="98"/>
                </a:lnTo>
                <a:lnTo>
                  <a:pt x="0" y="104"/>
                </a:lnTo>
                <a:lnTo>
                  <a:pt x="20" y="112"/>
                </a:lnTo>
                <a:lnTo>
                  <a:pt x="26" y="128"/>
                </a:lnTo>
                <a:lnTo>
                  <a:pt x="44" y="134"/>
                </a:lnTo>
                <a:lnTo>
                  <a:pt x="96" y="148"/>
                </a:lnTo>
                <a:lnTo>
                  <a:pt x="116" y="150"/>
                </a:lnTo>
                <a:lnTo>
                  <a:pt x="128" y="154"/>
                </a:lnTo>
                <a:lnTo>
                  <a:pt x="132" y="158"/>
                </a:lnTo>
                <a:lnTo>
                  <a:pt x="140" y="162"/>
                </a:lnTo>
                <a:lnTo>
                  <a:pt x="150" y="162"/>
                </a:lnTo>
                <a:lnTo>
                  <a:pt x="154" y="164"/>
                </a:lnTo>
                <a:lnTo>
                  <a:pt x="168" y="164"/>
                </a:lnTo>
                <a:lnTo>
                  <a:pt x="204" y="174"/>
                </a:lnTo>
                <a:lnTo>
                  <a:pt x="208" y="178"/>
                </a:lnTo>
                <a:lnTo>
                  <a:pt x="204" y="182"/>
                </a:lnTo>
                <a:lnTo>
                  <a:pt x="206" y="188"/>
                </a:lnTo>
                <a:lnTo>
                  <a:pt x="212" y="190"/>
                </a:lnTo>
                <a:lnTo>
                  <a:pt x="216" y="188"/>
                </a:lnTo>
                <a:lnTo>
                  <a:pt x="230" y="196"/>
                </a:lnTo>
                <a:lnTo>
                  <a:pt x="234" y="200"/>
                </a:lnTo>
                <a:lnTo>
                  <a:pt x="232" y="204"/>
                </a:lnTo>
                <a:lnTo>
                  <a:pt x="234" y="208"/>
                </a:lnTo>
                <a:lnTo>
                  <a:pt x="232" y="214"/>
                </a:lnTo>
                <a:lnTo>
                  <a:pt x="232" y="222"/>
                </a:lnTo>
                <a:lnTo>
                  <a:pt x="226" y="236"/>
                </a:lnTo>
                <a:lnTo>
                  <a:pt x="228" y="238"/>
                </a:lnTo>
                <a:lnTo>
                  <a:pt x="244" y="236"/>
                </a:lnTo>
                <a:lnTo>
                  <a:pt x="244" y="238"/>
                </a:lnTo>
                <a:lnTo>
                  <a:pt x="244" y="244"/>
                </a:lnTo>
                <a:lnTo>
                  <a:pt x="240" y="250"/>
                </a:lnTo>
                <a:lnTo>
                  <a:pt x="240" y="258"/>
                </a:lnTo>
                <a:lnTo>
                  <a:pt x="252" y="266"/>
                </a:lnTo>
                <a:lnTo>
                  <a:pt x="254" y="260"/>
                </a:lnTo>
                <a:lnTo>
                  <a:pt x="272" y="236"/>
                </a:lnTo>
                <a:lnTo>
                  <a:pt x="282" y="216"/>
                </a:lnTo>
                <a:lnTo>
                  <a:pt x="284" y="212"/>
                </a:lnTo>
                <a:lnTo>
                  <a:pt x="294" y="198"/>
                </a:lnTo>
                <a:lnTo>
                  <a:pt x="298" y="198"/>
                </a:lnTo>
                <a:lnTo>
                  <a:pt x="298" y="188"/>
                </a:lnTo>
                <a:lnTo>
                  <a:pt x="308" y="176"/>
                </a:lnTo>
                <a:lnTo>
                  <a:pt x="310" y="176"/>
                </a:lnTo>
                <a:lnTo>
                  <a:pt x="308" y="184"/>
                </a:lnTo>
                <a:lnTo>
                  <a:pt x="308" y="200"/>
                </a:lnTo>
                <a:lnTo>
                  <a:pt x="318" y="196"/>
                </a:lnTo>
                <a:lnTo>
                  <a:pt x="326" y="186"/>
                </a:lnTo>
                <a:lnTo>
                  <a:pt x="326" y="180"/>
                </a:lnTo>
                <a:lnTo>
                  <a:pt x="338" y="184"/>
                </a:lnTo>
                <a:lnTo>
                  <a:pt x="344" y="176"/>
                </a:lnTo>
                <a:lnTo>
                  <a:pt x="346" y="180"/>
                </a:lnTo>
                <a:lnTo>
                  <a:pt x="342" y="190"/>
                </a:lnTo>
                <a:lnTo>
                  <a:pt x="336" y="192"/>
                </a:lnTo>
                <a:lnTo>
                  <a:pt x="334" y="198"/>
                </a:lnTo>
                <a:lnTo>
                  <a:pt x="332" y="200"/>
                </a:lnTo>
                <a:lnTo>
                  <a:pt x="330" y="204"/>
                </a:lnTo>
                <a:lnTo>
                  <a:pt x="340" y="208"/>
                </a:lnTo>
                <a:lnTo>
                  <a:pt x="340" y="202"/>
                </a:lnTo>
                <a:lnTo>
                  <a:pt x="344" y="198"/>
                </a:lnTo>
                <a:lnTo>
                  <a:pt x="348" y="196"/>
                </a:lnTo>
                <a:lnTo>
                  <a:pt x="352" y="192"/>
                </a:lnTo>
                <a:lnTo>
                  <a:pt x="358" y="188"/>
                </a:lnTo>
                <a:lnTo>
                  <a:pt x="364" y="188"/>
                </a:lnTo>
                <a:lnTo>
                  <a:pt x="366" y="184"/>
                </a:lnTo>
                <a:lnTo>
                  <a:pt x="368" y="176"/>
                </a:lnTo>
                <a:lnTo>
                  <a:pt x="372" y="172"/>
                </a:lnTo>
                <a:lnTo>
                  <a:pt x="386" y="168"/>
                </a:lnTo>
                <a:lnTo>
                  <a:pt x="394" y="170"/>
                </a:lnTo>
                <a:lnTo>
                  <a:pt x="402" y="172"/>
                </a:lnTo>
                <a:lnTo>
                  <a:pt x="406" y="168"/>
                </a:lnTo>
                <a:lnTo>
                  <a:pt x="424" y="168"/>
                </a:lnTo>
                <a:lnTo>
                  <a:pt x="440" y="156"/>
                </a:lnTo>
                <a:lnTo>
                  <a:pt x="456" y="156"/>
                </a:lnTo>
                <a:lnTo>
                  <a:pt x="474" y="160"/>
                </a:lnTo>
                <a:lnTo>
                  <a:pt x="486" y="164"/>
                </a:lnTo>
                <a:lnTo>
                  <a:pt x="492" y="172"/>
                </a:lnTo>
                <a:lnTo>
                  <a:pt x="500" y="174"/>
                </a:lnTo>
                <a:lnTo>
                  <a:pt x="500" y="178"/>
                </a:lnTo>
                <a:lnTo>
                  <a:pt x="508" y="182"/>
                </a:lnTo>
                <a:lnTo>
                  <a:pt x="510" y="180"/>
                </a:lnTo>
                <a:lnTo>
                  <a:pt x="510" y="176"/>
                </a:lnTo>
                <a:lnTo>
                  <a:pt x="512" y="162"/>
                </a:lnTo>
                <a:lnTo>
                  <a:pt x="524" y="164"/>
                </a:lnTo>
                <a:lnTo>
                  <a:pt x="528" y="168"/>
                </a:lnTo>
                <a:lnTo>
                  <a:pt x="538" y="164"/>
                </a:lnTo>
                <a:lnTo>
                  <a:pt x="542" y="168"/>
                </a:lnTo>
                <a:lnTo>
                  <a:pt x="570" y="170"/>
                </a:lnTo>
                <a:lnTo>
                  <a:pt x="576" y="170"/>
                </a:lnTo>
                <a:lnTo>
                  <a:pt x="580" y="168"/>
                </a:lnTo>
                <a:lnTo>
                  <a:pt x="580" y="164"/>
                </a:lnTo>
                <a:lnTo>
                  <a:pt x="570" y="160"/>
                </a:lnTo>
                <a:lnTo>
                  <a:pt x="568" y="152"/>
                </a:lnTo>
                <a:lnTo>
                  <a:pt x="564" y="148"/>
                </a:lnTo>
                <a:lnTo>
                  <a:pt x="552" y="144"/>
                </a:lnTo>
                <a:lnTo>
                  <a:pt x="556" y="138"/>
                </a:lnTo>
                <a:lnTo>
                  <a:pt x="552" y="124"/>
                </a:lnTo>
                <a:lnTo>
                  <a:pt x="548" y="116"/>
                </a:lnTo>
                <a:lnTo>
                  <a:pt x="540" y="114"/>
                </a:lnTo>
                <a:lnTo>
                  <a:pt x="522" y="118"/>
                </a:lnTo>
                <a:lnTo>
                  <a:pt x="520" y="114"/>
                </a:lnTo>
                <a:lnTo>
                  <a:pt x="512" y="112"/>
                </a:lnTo>
                <a:lnTo>
                  <a:pt x="500" y="116"/>
                </a:lnTo>
                <a:lnTo>
                  <a:pt x="484" y="112"/>
                </a:lnTo>
                <a:lnTo>
                  <a:pt x="480" y="108"/>
                </a:lnTo>
                <a:lnTo>
                  <a:pt x="480" y="94"/>
                </a:lnTo>
                <a:lnTo>
                  <a:pt x="488" y="80"/>
                </a:lnTo>
                <a:lnTo>
                  <a:pt x="472" y="80"/>
                </a:lnTo>
                <a:lnTo>
                  <a:pt x="462" y="82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95" name="Freeform 31"/>
          <p:cNvSpPr>
            <a:spLocks/>
          </p:cNvSpPr>
          <p:nvPr/>
        </p:nvSpPr>
        <p:spPr bwMode="auto">
          <a:xfrm>
            <a:off x="5851525" y="2155825"/>
            <a:ext cx="619125" cy="723900"/>
          </a:xfrm>
          <a:custGeom>
            <a:avLst/>
            <a:gdLst>
              <a:gd name="T0" fmla="*/ 2147483647 w 390"/>
              <a:gd name="T1" fmla="*/ 2147483647 h 456"/>
              <a:gd name="T2" fmla="*/ 2147483647 w 390"/>
              <a:gd name="T3" fmla="*/ 2147483647 h 456"/>
              <a:gd name="T4" fmla="*/ 2147483647 w 390"/>
              <a:gd name="T5" fmla="*/ 2147483647 h 456"/>
              <a:gd name="T6" fmla="*/ 2147483647 w 390"/>
              <a:gd name="T7" fmla="*/ 2147483647 h 456"/>
              <a:gd name="T8" fmla="*/ 2147483647 w 390"/>
              <a:gd name="T9" fmla="*/ 2147483647 h 456"/>
              <a:gd name="T10" fmla="*/ 2147483647 w 390"/>
              <a:gd name="T11" fmla="*/ 2147483647 h 456"/>
              <a:gd name="T12" fmla="*/ 2147483647 w 390"/>
              <a:gd name="T13" fmla="*/ 2147483647 h 456"/>
              <a:gd name="T14" fmla="*/ 2147483647 w 390"/>
              <a:gd name="T15" fmla="*/ 2147483647 h 456"/>
              <a:gd name="T16" fmla="*/ 2147483647 w 390"/>
              <a:gd name="T17" fmla="*/ 2147483647 h 456"/>
              <a:gd name="T18" fmla="*/ 2147483647 w 390"/>
              <a:gd name="T19" fmla="*/ 2147483647 h 456"/>
              <a:gd name="T20" fmla="*/ 2147483647 w 390"/>
              <a:gd name="T21" fmla="*/ 2147483647 h 456"/>
              <a:gd name="T22" fmla="*/ 2147483647 w 390"/>
              <a:gd name="T23" fmla="*/ 2147483647 h 456"/>
              <a:gd name="T24" fmla="*/ 2147483647 w 390"/>
              <a:gd name="T25" fmla="*/ 2147483647 h 456"/>
              <a:gd name="T26" fmla="*/ 2147483647 w 390"/>
              <a:gd name="T27" fmla="*/ 2147483647 h 456"/>
              <a:gd name="T28" fmla="*/ 2147483647 w 390"/>
              <a:gd name="T29" fmla="*/ 2147483647 h 456"/>
              <a:gd name="T30" fmla="*/ 2147483647 w 390"/>
              <a:gd name="T31" fmla="*/ 2147483647 h 456"/>
              <a:gd name="T32" fmla="*/ 2147483647 w 390"/>
              <a:gd name="T33" fmla="*/ 2147483647 h 456"/>
              <a:gd name="T34" fmla="*/ 2147483647 w 390"/>
              <a:gd name="T35" fmla="*/ 2147483647 h 456"/>
              <a:gd name="T36" fmla="*/ 2147483647 w 390"/>
              <a:gd name="T37" fmla="*/ 2147483647 h 456"/>
              <a:gd name="T38" fmla="*/ 2147483647 w 390"/>
              <a:gd name="T39" fmla="*/ 2147483647 h 456"/>
              <a:gd name="T40" fmla="*/ 2147483647 w 390"/>
              <a:gd name="T41" fmla="*/ 2147483647 h 456"/>
              <a:gd name="T42" fmla="*/ 2147483647 w 390"/>
              <a:gd name="T43" fmla="*/ 2147483647 h 456"/>
              <a:gd name="T44" fmla="*/ 2147483647 w 390"/>
              <a:gd name="T45" fmla="*/ 2147483647 h 456"/>
              <a:gd name="T46" fmla="*/ 2147483647 w 390"/>
              <a:gd name="T47" fmla="*/ 2147483647 h 456"/>
              <a:gd name="T48" fmla="*/ 2147483647 w 390"/>
              <a:gd name="T49" fmla="*/ 2147483647 h 456"/>
              <a:gd name="T50" fmla="*/ 2147483647 w 390"/>
              <a:gd name="T51" fmla="*/ 2147483647 h 456"/>
              <a:gd name="T52" fmla="*/ 2147483647 w 390"/>
              <a:gd name="T53" fmla="*/ 2147483647 h 456"/>
              <a:gd name="T54" fmla="*/ 2147483647 w 390"/>
              <a:gd name="T55" fmla="*/ 2147483647 h 456"/>
              <a:gd name="T56" fmla="*/ 2147483647 w 390"/>
              <a:gd name="T57" fmla="*/ 2147483647 h 456"/>
              <a:gd name="T58" fmla="*/ 2147483647 w 390"/>
              <a:gd name="T59" fmla="*/ 2147483647 h 456"/>
              <a:gd name="T60" fmla="*/ 2147483647 w 390"/>
              <a:gd name="T61" fmla="*/ 2147483647 h 456"/>
              <a:gd name="T62" fmla="*/ 2147483647 w 390"/>
              <a:gd name="T63" fmla="*/ 2147483647 h 456"/>
              <a:gd name="T64" fmla="*/ 2147483647 w 390"/>
              <a:gd name="T65" fmla="*/ 2147483647 h 456"/>
              <a:gd name="T66" fmla="*/ 2147483647 w 390"/>
              <a:gd name="T67" fmla="*/ 0 h 456"/>
              <a:gd name="T68" fmla="*/ 2147483647 w 390"/>
              <a:gd name="T69" fmla="*/ 2147483647 h 456"/>
              <a:gd name="T70" fmla="*/ 2147483647 w 390"/>
              <a:gd name="T71" fmla="*/ 2147483647 h 456"/>
              <a:gd name="T72" fmla="*/ 2147483647 w 390"/>
              <a:gd name="T73" fmla="*/ 2147483647 h 456"/>
              <a:gd name="T74" fmla="*/ 2147483647 w 390"/>
              <a:gd name="T75" fmla="*/ 2147483647 h 456"/>
              <a:gd name="T76" fmla="*/ 2147483647 w 390"/>
              <a:gd name="T77" fmla="*/ 2147483647 h 456"/>
              <a:gd name="T78" fmla="*/ 2147483647 w 390"/>
              <a:gd name="T79" fmla="*/ 2147483647 h 456"/>
              <a:gd name="T80" fmla="*/ 2147483647 w 390"/>
              <a:gd name="T81" fmla="*/ 2147483647 h 456"/>
              <a:gd name="T82" fmla="*/ 2147483647 w 390"/>
              <a:gd name="T83" fmla="*/ 2147483647 h 456"/>
              <a:gd name="T84" fmla="*/ 2147483647 w 390"/>
              <a:gd name="T85" fmla="*/ 2147483647 h 456"/>
              <a:gd name="T86" fmla="*/ 2147483647 w 390"/>
              <a:gd name="T87" fmla="*/ 2147483647 h 456"/>
              <a:gd name="T88" fmla="*/ 2147483647 w 390"/>
              <a:gd name="T89" fmla="*/ 2147483647 h 456"/>
              <a:gd name="T90" fmla="*/ 2147483647 w 390"/>
              <a:gd name="T91" fmla="*/ 2147483647 h 456"/>
              <a:gd name="T92" fmla="*/ 2147483647 w 390"/>
              <a:gd name="T93" fmla="*/ 2147483647 h 456"/>
              <a:gd name="T94" fmla="*/ 2147483647 w 390"/>
              <a:gd name="T95" fmla="*/ 2147483647 h 456"/>
              <a:gd name="T96" fmla="*/ 2147483647 w 390"/>
              <a:gd name="T97" fmla="*/ 2147483647 h 456"/>
              <a:gd name="T98" fmla="*/ 2147483647 w 390"/>
              <a:gd name="T99" fmla="*/ 2147483647 h 456"/>
              <a:gd name="T100" fmla="*/ 2147483647 w 390"/>
              <a:gd name="T101" fmla="*/ 2147483647 h 456"/>
              <a:gd name="T102" fmla="*/ 2147483647 w 390"/>
              <a:gd name="T103" fmla="*/ 2147483647 h 456"/>
              <a:gd name="T104" fmla="*/ 2147483647 w 390"/>
              <a:gd name="T105" fmla="*/ 2147483647 h 456"/>
              <a:gd name="T106" fmla="*/ 2147483647 w 390"/>
              <a:gd name="T107" fmla="*/ 2147483647 h 456"/>
              <a:gd name="T108" fmla="*/ 2147483647 w 390"/>
              <a:gd name="T109" fmla="*/ 2147483647 h 456"/>
              <a:gd name="T110" fmla="*/ 2147483647 w 390"/>
              <a:gd name="T111" fmla="*/ 2147483647 h 456"/>
              <a:gd name="T112" fmla="*/ 2147483647 w 390"/>
              <a:gd name="T113" fmla="*/ 2147483647 h 456"/>
              <a:gd name="T114" fmla="*/ 2147483647 w 390"/>
              <a:gd name="T115" fmla="*/ 2147483647 h 456"/>
              <a:gd name="T116" fmla="*/ 2147483647 w 390"/>
              <a:gd name="T117" fmla="*/ 2147483647 h 456"/>
              <a:gd name="T118" fmla="*/ 2147483647 w 390"/>
              <a:gd name="T119" fmla="*/ 2147483647 h 4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"/>
              <a:gd name="T181" fmla="*/ 0 h 456"/>
              <a:gd name="T182" fmla="*/ 390 w 390"/>
              <a:gd name="T183" fmla="*/ 456 h 45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" h="456">
                <a:moveTo>
                  <a:pt x="42" y="398"/>
                </a:moveTo>
                <a:lnTo>
                  <a:pt x="16" y="440"/>
                </a:lnTo>
                <a:lnTo>
                  <a:pt x="0" y="450"/>
                </a:lnTo>
                <a:lnTo>
                  <a:pt x="28" y="452"/>
                </a:lnTo>
                <a:lnTo>
                  <a:pt x="52" y="452"/>
                </a:lnTo>
                <a:lnTo>
                  <a:pt x="68" y="450"/>
                </a:lnTo>
                <a:lnTo>
                  <a:pt x="96" y="452"/>
                </a:lnTo>
                <a:lnTo>
                  <a:pt x="104" y="450"/>
                </a:lnTo>
                <a:lnTo>
                  <a:pt x="136" y="450"/>
                </a:lnTo>
                <a:lnTo>
                  <a:pt x="144" y="450"/>
                </a:lnTo>
                <a:lnTo>
                  <a:pt x="178" y="450"/>
                </a:lnTo>
                <a:lnTo>
                  <a:pt x="182" y="456"/>
                </a:lnTo>
                <a:lnTo>
                  <a:pt x="218" y="456"/>
                </a:lnTo>
                <a:lnTo>
                  <a:pt x="220" y="456"/>
                </a:lnTo>
                <a:lnTo>
                  <a:pt x="262" y="454"/>
                </a:lnTo>
                <a:lnTo>
                  <a:pt x="274" y="454"/>
                </a:lnTo>
                <a:lnTo>
                  <a:pt x="302" y="452"/>
                </a:lnTo>
                <a:lnTo>
                  <a:pt x="314" y="430"/>
                </a:lnTo>
                <a:lnTo>
                  <a:pt x="320" y="428"/>
                </a:lnTo>
                <a:lnTo>
                  <a:pt x="326" y="420"/>
                </a:lnTo>
                <a:lnTo>
                  <a:pt x="326" y="410"/>
                </a:lnTo>
                <a:lnTo>
                  <a:pt x="330" y="390"/>
                </a:lnTo>
                <a:lnTo>
                  <a:pt x="352" y="380"/>
                </a:lnTo>
                <a:lnTo>
                  <a:pt x="354" y="372"/>
                </a:lnTo>
                <a:lnTo>
                  <a:pt x="358" y="352"/>
                </a:lnTo>
                <a:lnTo>
                  <a:pt x="366" y="348"/>
                </a:lnTo>
                <a:lnTo>
                  <a:pt x="382" y="348"/>
                </a:lnTo>
                <a:lnTo>
                  <a:pt x="386" y="320"/>
                </a:lnTo>
                <a:lnTo>
                  <a:pt x="390" y="312"/>
                </a:lnTo>
                <a:lnTo>
                  <a:pt x="386" y="292"/>
                </a:lnTo>
                <a:lnTo>
                  <a:pt x="382" y="266"/>
                </a:lnTo>
                <a:lnTo>
                  <a:pt x="378" y="248"/>
                </a:lnTo>
                <a:lnTo>
                  <a:pt x="376" y="236"/>
                </a:lnTo>
                <a:lnTo>
                  <a:pt x="376" y="222"/>
                </a:lnTo>
                <a:lnTo>
                  <a:pt x="362" y="200"/>
                </a:lnTo>
                <a:lnTo>
                  <a:pt x="342" y="194"/>
                </a:lnTo>
                <a:lnTo>
                  <a:pt x="320" y="202"/>
                </a:lnTo>
                <a:lnTo>
                  <a:pt x="304" y="220"/>
                </a:lnTo>
                <a:lnTo>
                  <a:pt x="300" y="230"/>
                </a:lnTo>
                <a:lnTo>
                  <a:pt x="294" y="232"/>
                </a:lnTo>
                <a:lnTo>
                  <a:pt x="278" y="248"/>
                </a:lnTo>
                <a:lnTo>
                  <a:pt x="264" y="240"/>
                </a:lnTo>
                <a:lnTo>
                  <a:pt x="256" y="226"/>
                </a:lnTo>
                <a:lnTo>
                  <a:pt x="260" y="212"/>
                </a:lnTo>
                <a:lnTo>
                  <a:pt x="266" y="200"/>
                </a:lnTo>
                <a:lnTo>
                  <a:pt x="280" y="200"/>
                </a:lnTo>
                <a:lnTo>
                  <a:pt x="288" y="192"/>
                </a:lnTo>
                <a:lnTo>
                  <a:pt x="290" y="182"/>
                </a:lnTo>
                <a:lnTo>
                  <a:pt x="294" y="172"/>
                </a:lnTo>
                <a:lnTo>
                  <a:pt x="302" y="170"/>
                </a:lnTo>
                <a:lnTo>
                  <a:pt x="310" y="162"/>
                </a:lnTo>
                <a:lnTo>
                  <a:pt x="312" y="142"/>
                </a:lnTo>
                <a:lnTo>
                  <a:pt x="316" y="120"/>
                </a:lnTo>
                <a:lnTo>
                  <a:pt x="308" y="104"/>
                </a:lnTo>
                <a:lnTo>
                  <a:pt x="300" y="90"/>
                </a:lnTo>
                <a:lnTo>
                  <a:pt x="302" y="82"/>
                </a:lnTo>
                <a:lnTo>
                  <a:pt x="314" y="84"/>
                </a:lnTo>
                <a:lnTo>
                  <a:pt x="314" y="74"/>
                </a:lnTo>
                <a:lnTo>
                  <a:pt x="304" y="64"/>
                </a:lnTo>
                <a:lnTo>
                  <a:pt x="304" y="56"/>
                </a:lnTo>
                <a:lnTo>
                  <a:pt x="294" y="48"/>
                </a:lnTo>
                <a:lnTo>
                  <a:pt x="262" y="34"/>
                </a:lnTo>
                <a:lnTo>
                  <a:pt x="242" y="32"/>
                </a:lnTo>
                <a:lnTo>
                  <a:pt x="236" y="20"/>
                </a:lnTo>
                <a:lnTo>
                  <a:pt x="230" y="16"/>
                </a:lnTo>
                <a:lnTo>
                  <a:pt x="218" y="16"/>
                </a:lnTo>
                <a:lnTo>
                  <a:pt x="202" y="8"/>
                </a:lnTo>
                <a:lnTo>
                  <a:pt x="186" y="0"/>
                </a:lnTo>
                <a:lnTo>
                  <a:pt x="178" y="6"/>
                </a:lnTo>
                <a:lnTo>
                  <a:pt x="168" y="4"/>
                </a:lnTo>
                <a:lnTo>
                  <a:pt x="164" y="6"/>
                </a:lnTo>
                <a:lnTo>
                  <a:pt x="168" y="12"/>
                </a:lnTo>
                <a:lnTo>
                  <a:pt x="154" y="24"/>
                </a:lnTo>
                <a:lnTo>
                  <a:pt x="156" y="38"/>
                </a:lnTo>
                <a:lnTo>
                  <a:pt x="166" y="46"/>
                </a:lnTo>
                <a:lnTo>
                  <a:pt x="154" y="46"/>
                </a:lnTo>
                <a:lnTo>
                  <a:pt x="130" y="56"/>
                </a:lnTo>
                <a:lnTo>
                  <a:pt x="128" y="66"/>
                </a:lnTo>
                <a:lnTo>
                  <a:pt x="130" y="82"/>
                </a:lnTo>
                <a:lnTo>
                  <a:pt x="128" y="98"/>
                </a:lnTo>
                <a:lnTo>
                  <a:pt x="124" y="104"/>
                </a:lnTo>
                <a:lnTo>
                  <a:pt x="120" y="112"/>
                </a:lnTo>
                <a:lnTo>
                  <a:pt x="114" y="116"/>
                </a:lnTo>
                <a:lnTo>
                  <a:pt x="120" y="104"/>
                </a:lnTo>
                <a:lnTo>
                  <a:pt x="118" y="96"/>
                </a:lnTo>
                <a:lnTo>
                  <a:pt x="120" y="90"/>
                </a:lnTo>
                <a:lnTo>
                  <a:pt x="114" y="94"/>
                </a:lnTo>
                <a:lnTo>
                  <a:pt x="110" y="112"/>
                </a:lnTo>
                <a:lnTo>
                  <a:pt x="108" y="112"/>
                </a:lnTo>
                <a:lnTo>
                  <a:pt x="106" y="104"/>
                </a:lnTo>
                <a:lnTo>
                  <a:pt x="112" y="84"/>
                </a:lnTo>
                <a:lnTo>
                  <a:pt x="110" y="74"/>
                </a:lnTo>
                <a:lnTo>
                  <a:pt x="114" y="72"/>
                </a:lnTo>
                <a:lnTo>
                  <a:pt x="116" y="66"/>
                </a:lnTo>
                <a:lnTo>
                  <a:pt x="106" y="72"/>
                </a:lnTo>
                <a:lnTo>
                  <a:pt x="96" y="84"/>
                </a:lnTo>
                <a:lnTo>
                  <a:pt x="88" y="94"/>
                </a:lnTo>
                <a:lnTo>
                  <a:pt x="80" y="92"/>
                </a:lnTo>
                <a:lnTo>
                  <a:pt x="74" y="100"/>
                </a:lnTo>
                <a:lnTo>
                  <a:pt x="68" y="100"/>
                </a:lnTo>
                <a:lnTo>
                  <a:pt x="68" y="114"/>
                </a:lnTo>
                <a:lnTo>
                  <a:pt x="52" y="124"/>
                </a:lnTo>
                <a:lnTo>
                  <a:pt x="54" y="134"/>
                </a:lnTo>
                <a:lnTo>
                  <a:pt x="54" y="144"/>
                </a:lnTo>
                <a:lnTo>
                  <a:pt x="50" y="160"/>
                </a:lnTo>
                <a:lnTo>
                  <a:pt x="44" y="168"/>
                </a:lnTo>
                <a:lnTo>
                  <a:pt x="40" y="182"/>
                </a:lnTo>
                <a:lnTo>
                  <a:pt x="28" y="196"/>
                </a:lnTo>
                <a:lnTo>
                  <a:pt x="34" y="208"/>
                </a:lnTo>
                <a:lnTo>
                  <a:pt x="36" y="222"/>
                </a:lnTo>
                <a:lnTo>
                  <a:pt x="36" y="228"/>
                </a:lnTo>
                <a:lnTo>
                  <a:pt x="26" y="240"/>
                </a:lnTo>
                <a:lnTo>
                  <a:pt x="34" y="260"/>
                </a:lnTo>
                <a:lnTo>
                  <a:pt x="52" y="300"/>
                </a:lnTo>
                <a:lnTo>
                  <a:pt x="56" y="338"/>
                </a:lnTo>
                <a:lnTo>
                  <a:pt x="54" y="348"/>
                </a:lnTo>
                <a:lnTo>
                  <a:pt x="58" y="352"/>
                </a:lnTo>
                <a:lnTo>
                  <a:pt x="58" y="354"/>
                </a:lnTo>
                <a:lnTo>
                  <a:pt x="54" y="352"/>
                </a:lnTo>
                <a:lnTo>
                  <a:pt x="50" y="378"/>
                </a:lnTo>
                <a:lnTo>
                  <a:pt x="42" y="398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96" name="Freeform 32"/>
          <p:cNvSpPr>
            <a:spLocks/>
          </p:cNvSpPr>
          <p:nvPr/>
        </p:nvSpPr>
        <p:spPr bwMode="auto">
          <a:xfrm>
            <a:off x="4375150" y="1519238"/>
            <a:ext cx="1100138" cy="1047750"/>
          </a:xfrm>
          <a:custGeom>
            <a:avLst/>
            <a:gdLst>
              <a:gd name="T0" fmla="*/ 2147483647 w 692"/>
              <a:gd name="T1" fmla="*/ 2147483647 h 660"/>
              <a:gd name="T2" fmla="*/ 2147483647 w 692"/>
              <a:gd name="T3" fmla="*/ 2147483647 h 660"/>
              <a:gd name="T4" fmla="*/ 2147483647 w 692"/>
              <a:gd name="T5" fmla="*/ 2147483647 h 660"/>
              <a:gd name="T6" fmla="*/ 2147483647 w 692"/>
              <a:gd name="T7" fmla="*/ 2147483647 h 660"/>
              <a:gd name="T8" fmla="*/ 2147483647 w 692"/>
              <a:gd name="T9" fmla="*/ 2147483647 h 660"/>
              <a:gd name="T10" fmla="*/ 2147483647 w 692"/>
              <a:gd name="T11" fmla="*/ 2147483647 h 660"/>
              <a:gd name="T12" fmla="*/ 2147483647 w 692"/>
              <a:gd name="T13" fmla="*/ 2147483647 h 660"/>
              <a:gd name="T14" fmla="*/ 2147483647 w 692"/>
              <a:gd name="T15" fmla="*/ 2147483647 h 660"/>
              <a:gd name="T16" fmla="*/ 2147483647 w 692"/>
              <a:gd name="T17" fmla="*/ 2147483647 h 660"/>
              <a:gd name="T18" fmla="*/ 2147483647 w 692"/>
              <a:gd name="T19" fmla="*/ 2147483647 h 660"/>
              <a:gd name="T20" fmla="*/ 2147483647 w 692"/>
              <a:gd name="T21" fmla="*/ 2147483647 h 660"/>
              <a:gd name="T22" fmla="*/ 2147483647 w 692"/>
              <a:gd name="T23" fmla="*/ 2147483647 h 660"/>
              <a:gd name="T24" fmla="*/ 2147483647 w 692"/>
              <a:gd name="T25" fmla="*/ 2147483647 h 660"/>
              <a:gd name="T26" fmla="*/ 2147483647 w 692"/>
              <a:gd name="T27" fmla="*/ 2147483647 h 660"/>
              <a:gd name="T28" fmla="*/ 2147483647 w 692"/>
              <a:gd name="T29" fmla="*/ 2147483647 h 660"/>
              <a:gd name="T30" fmla="*/ 2147483647 w 692"/>
              <a:gd name="T31" fmla="*/ 2147483647 h 660"/>
              <a:gd name="T32" fmla="*/ 2147483647 w 692"/>
              <a:gd name="T33" fmla="*/ 2147483647 h 660"/>
              <a:gd name="T34" fmla="*/ 2147483647 w 692"/>
              <a:gd name="T35" fmla="*/ 2147483647 h 660"/>
              <a:gd name="T36" fmla="*/ 2147483647 w 692"/>
              <a:gd name="T37" fmla="*/ 2147483647 h 660"/>
              <a:gd name="T38" fmla="*/ 2147483647 w 692"/>
              <a:gd name="T39" fmla="*/ 2147483647 h 660"/>
              <a:gd name="T40" fmla="*/ 2147483647 w 692"/>
              <a:gd name="T41" fmla="*/ 2147483647 h 660"/>
              <a:gd name="T42" fmla="*/ 2147483647 w 692"/>
              <a:gd name="T43" fmla="*/ 2147483647 h 660"/>
              <a:gd name="T44" fmla="*/ 2147483647 w 692"/>
              <a:gd name="T45" fmla="*/ 2147483647 h 660"/>
              <a:gd name="T46" fmla="*/ 2147483647 w 692"/>
              <a:gd name="T47" fmla="*/ 2147483647 h 660"/>
              <a:gd name="T48" fmla="*/ 2147483647 w 692"/>
              <a:gd name="T49" fmla="*/ 2147483647 h 660"/>
              <a:gd name="T50" fmla="*/ 2147483647 w 692"/>
              <a:gd name="T51" fmla="*/ 2147483647 h 660"/>
              <a:gd name="T52" fmla="*/ 2147483647 w 692"/>
              <a:gd name="T53" fmla="*/ 2147483647 h 660"/>
              <a:gd name="T54" fmla="*/ 2147483647 w 692"/>
              <a:gd name="T55" fmla="*/ 2147483647 h 660"/>
              <a:gd name="T56" fmla="*/ 2147483647 w 692"/>
              <a:gd name="T57" fmla="*/ 2147483647 h 660"/>
              <a:gd name="T58" fmla="*/ 2147483647 w 692"/>
              <a:gd name="T59" fmla="*/ 0 h 660"/>
              <a:gd name="T60" fmla="*/ 2147483647 w 692"/>
              <a:gd name="T61" fmla="*/ 2147483647 h 660"/>
              <a:gd name="T62" fmla="*/ 0 w 692"/>
              <a:gd name="T63" fmla="*/ 2147483647 h 660"/>
              <a:gd name="T64" fmla="*/ 2147483647 w 692"/>
              <a:gd name="T65" fmla="*/ 2147483647 h 660"/>
              <a:gd name="T66" fmla="*/ 2147483647 w 692"/>
              <a:gd name="T67" fmla="*/ 2147483647 h 660"/>
              <a:gd name="T68" fmla="*/ 2147483647 w 692"/>
              <a:gd name="T69" fmla="*/ 2147483647 h 660"/>
              <a:gd name="T70" fmla="*/ 2147483647 w 692"/>
              <a:gd name="T71" fmla="*/ 2147483647 h 660"/>
              <a:gd name="T72" fmla="*/ 2147483647 w 692"/>
              <a:gd name="T73" fmla="*/ 2147483647 h 660"/>
              <a:gd name="T74" fmla="*/ 2147483647 w 692"/>
              <a:gd name="T75" fmla="*/ 2147483647 h 660"/>
              <a:gd name="T76" fmla="*/ 2147483647 w 692"/>
              <a:gd name="T77" fmla="*/ 2147483647 h 660"/>
              <a:gd name="T78" fmla="*/ 2147483647 w 692"/>
              <a:gd name="T79" fmla="*/ 2147483647 h 660"/>
              <a:gd name="T80" fmla="*/ 2147483647 w 692"/>
              <a:gd name="T81" fmla="*/ 2147483647 h 660"/>
              <a:gd name="T82" fmla="*/ 2147483647 w 692"/>
              <a:gd name="T83" fmla="*/ 2147483647 h 660"/>
              <a:gd name="T84" fmla="*/ 2147483647 w 692"/>
              <a:gd name="T85" fmla="*/ 2147483647 h 660"/>
              <a:gd name="T86" fmla="*/ 2147483647 w 692"/>
              <a:gd name="T87" fmla="*/ 2147483647 h 660"/>
              <a:gd name="T88" fmla="*/ 2147483647 w 692"/>
              <a:gd name="T89" fmla="*/ 2147483647 h 660"/>
              <a:gd name="T90" fmla="*/ 2147483647 w 692"/>
              <a:gd name="T91" fmla="*/ 2147483647 h 660"/>
              <a:gd name="T92" fmla="*/ 2147483647 w 692"/>
              <a:gd name="T93" fmla="*/ 2147483647 h 660"/>
              <a:gd name="T94" fmla="*/ 2147483647 w 692"/>
              <a:gd name="T95" fmla="*/ 2147483647 h 660"/>
              <a:gd name="T96" fmla="*/ 2147483647 w 692"/>
              <a:gd name="T97" fmla="*/ 2147483647 h 660"/>
              <a:gd name="T98" fmla="*/ 2147483647 w 692"/>
              <a:gd name="T99" fmla="*/ 2147483647 h 660"/>
              <a:gd name="T100" fmla="*/ 2147483647 w 692"/>
              <a:gd name="T101" fmla="*/ 2147483647 h 660"/>
              <a:gd name="T102" fmla="*/ 2147483647 w 692"/>
              <a:gd name="T103" fmla="*/ 2147483647 h 660"/>
              <a:gd name="T104" fmla="*/ 2147483647 w 692"/>
              <a:gd name="T105" fmla="*/ 2147483647 h 660"/>
              <a:gd name="T106" fmla="*/ 2147483647 w 692"/>
              <a:gd name="T107" fmla="*/ 2147483647 h 660"/>
              <a:gd name="T108" fmla="*/ 2147483647 w 692"/>
              <a:gd name="T109" fmla="*/ 2147483647 h 660"/>
              <a:gd name="T110" fmla="*/ 2147483647 w 692"/>
              <a:gd name="T111" fmla="*/ 2147483647 h 660"/>
              <a:gd name="T112" fmla="*/ 2147483647 w 692"/>
              <a:gd name="T113" fmla="*/ 2147483647 h 660"/>
              <a:gd name="T114" fmla="*/ 2147483647 w 692"/>
              <a:gd name="T115" fmla="*/ 2147483647 h 6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92"/>
              <a:gd name="T175" fmla="*/ 0 h 660"/>
              <a:gd name="T176" fmla="*/ 692 w 692"/>
              <a:gd name="T177" fmla="*/ 660 h 6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92" h="660">
                <a:moveTo>
                  <a:pt x="396" y="518"/>
                </a:moveTo>
                <a:lnTo>
                  <a:pt x="400" y="504"/>
                </a:lnTo>
                <a:lnTo>
                  <a:pt x="396" y="482"/>
                </a:lnTo>
                <a:lnTo>
                  <a:pt x="398" y="466"/>
                </a:lnTo>
                <a:lnTo>
                  <a:pt x="400" y="456"/>
                </a:lnTo>
                <a:lnTo>
                  <a:pt x="408" y="442"/>
                </a:lnTo>
                <a:lnTo>
                  <a:pt x="398" y="428"/>
                </a:lnTo>
                <a:lnTo>
                  <a:pt x="386" y="424"/>
                </a:lnTo>
                <a:lnTo>
                  <a:pt x="386" y="420"/>
                </a:lnTo>
                <a:lnTo>
                  <a:pt x="392" y="408"/>
                </a:lnTo>
                <a:lnTo>
                  <a:pt x="398" y="402"/>
                </a:lnTo>
                <a:lnTo>
                  <a:pt x="402" y="392"/>
                </a:lnTo>
                <a:lnTo>
                  <a:pt x="440" y="370"/>
                </a:lnTo>
                <a:lnTo>
                  <a:pt x="440" y="362"/>
                </a:lnTo>
                <a:lnTo>
                  <a:pt x="440" y="332"/>
                </a:lnTo>
                <a:lnTo>
                  <a:pt x="440" y="306"/>
                </a:lnTo>
                <a:lnTo>
                  <a:pt x="446" y="304"/>
                </a:lnTo>
                <a:lnTo>
                  <a:pt x="450" y="298"/>
                </a:lnTo>
                <a:lnTo>
                  <a:pt x="452" y="296"/>
                </a:lnTo>
                <a:lnTo>
                  <a:pt x="460" y="288"/>
                </a:lnTo>
                <a:lnTo>
                  <a:pt x="482" y="276"/>
                </a:lnTo>
                <a:lnTo>
                  <a:pt x="484" y="272"/>
                </a:lnTo>
                <a:lnTo>
                  <a:pt x="500" y="264"/>
                </a:lnTo>
                <a:lnTo>
                  <a:pt x="508" y="256"/>
                </a:lnTo>
                <a:lnTo>
                  <a:pt x="520" y="250"/>
                </a:lnTo>
                <a:lnTo>
                  <a:pt x="556" y="216"/>
                </a:lnTo>
                <a:lnTo>
                  <a:pt x="574" y="202"/>
                </a:lnTo>
                <a:lnTo>
                  <a:pt x="600" y="188"/>
                </a:lnTo>
                <a:lnTo>
                  <a:pt x="628" y="180"/>
                </a:lnTo>
                <a:lnTo>
                  <a:pt x="676" y="162"/>
                </a:lnTo>
                <a:lnTo>
                  <a:pt x="682" y="156"/>
                </a:lnTo>
                <a:lnTo>
                  <a:pt x="692" y="154"/>
                </a:lnTo>
                <a:lnTo>
                  <a:pt x="684" y="152"/>
                </a:lnTo>
                <a:lnTo>
                  <a:pt x="666" y="152"/>
                </a:lnTo>
                <a:lnTo>
                  <a:pt x="658" y="154"/>
                </a:lnTo>
                <a:lnTo>
                  <a:pt x="648" y="150"/>
                </a:lnTo>
                <a:lnTo>
                  <a:pt x="640" y="142"/>
                </a:lnTo>
                <a:lnTo>
                  <a:pt x="630" y="140"/>
                </a:lnTo>
                <a:lnTo>
                  <a:pt x="624" y="142"/>
                </a:lnTo>
                <a:lnTo>
                  <a:pt x="608" y="142"/>
                </a:lnTo>
                <a:lnTo>
                  <a:pt x="600" y="144"/>
                </a:lnTo>
                <a:lnTo>
                  <a:pt x="594" y="140"/>
                </a:lnTo>
                <a:lnTo>
                  <a:pt x="580" y="144"/>
                </a:lnTo>
                <a:lnTo>
                  <a:pt x="572" y="126"/>
                </a:lnTo>
                <a:lnTo>
                  <a:pt x="566" y="126"/>
                </a:lnTo>
                <a:lnTo>
                  <a:pt x="554" y="132"/>
                </a:lnTo>
                <a:lnTo>
                  <a:pt x="548" y="134"/>
                </a:lnTo>
                <a:lnTo>
                  <a:pt x="536" y="144"/>
                </a:lnTo>
                <a:lnTo>
                  <a:pt x="520" y="148"/>
                </a:lnTo>
                <a:lnTo>
                  <a:pt x="506" y="146"/>
                </a:lnTo>
                <a:lnTo>
                  <a:pt x="506" y="142"/>
                </a:lnTo>
                <a:lnTo>
                  <a:pt x="496" y="142"/>
                </a:lnTo>
                <a:lnTo>
                  <a:pt x="492" y="132"/>
                </a:lnTo>
                <a:lnTo>
                  <a:pt x="486" y="132"/>
                </a:lnTo>
                <a:lnTo>
                  <a:pt x="480" y="132"/>
                </a:lnTo>
                <a:lnTo>
                  <a:pt x="478" y="128"/>
                </a:lnTo>
                <a:lnTo>
                  <a:pt x="468" y="126"/>
                </a:lnTo>
                <a:lnTo>
                  <a:pt x="466" y="122"/>
                </a:lnTo>
                <a:lnTo>
                  <a:pt x="468" y="120"/>
                </a:lnTo>
                <a:lnTo>
                  <a:pt x="460" y="114"/>
                </a:lnTo>
                <a:lnTo>
                  <a:pt x="442" y="116"/>
                </a:lnTo>
                <a:lnTo>
                  <a:pt x="442" y="126"/>
                </a:lnTo>
                <a:lnTo>
                  <a:pt x="434" y="128"/>
                </a:lnTo>
                <a:lnTo>
                  <a:pt x="426" y="116"/>
                </a:lnTo>
                <a:lnTo>
                  <a:pt x="428" y="108"/>
                </a:lnTo>
                <a:lnTo>
                  <a:pt x="422" y="104"/>
                </a:lnTo>
                <a:lnTo>
                  <a:pt x="406" y="104"/>
                </a:lnTo>
                <a:lnTo>
                  <a:pt x="406" y="100"/>
                </a:lnTo>
                <a:lnTo>
                  <a:pt x="412" y="98"/>
                </a:lnTo>
                <a:lnTo>
                  <a:pt x="412" y="92"/>
                </a:lnTo>
                <a:lnTo>
                  <a:pt x="400" y="92"/>
                </a:lnTo>
                <a:lnTo>
                  <a:pt x="380" y="84"/>
                </a:lnTo>
                <a:lnTo>
                  <a:pt x="370" y="84"/>
                </a:lnTo>
                <a:lnTo>
                  <a:pt x="360" y="84"/>
                </a:lnTo>
                <a:lnTo>
                  <a:pt x="338" y="88"/>
                </a:lnTo>
                <a:lnTo>
                  <a:pt x="336" y="92"/>
                </a:lnTo>
                <a:lnTo>
                  <a:pt x="308" y="98"/>
                </a:lnTo>
                <a:lnTo>
                  <a:pt x="308" y="88"/>
                </a:lnTo>
                <a:lnTo>
                  <a:pt x="302" y="84"/>
                </a:lnTo>
                <a:lnTo>
                  <a:pt x="274" y="82"/>
                </a:lnTo>
                <a:lnTo>
                  <a:pt x="268" y="84"/>
                </a:lnTo>
                <a:lnTo>
                  <a:pt x="264" y="78"/>
                </a:lnTo>
                <a:lnTo>
                  <a:pt x="258" y="76"/>
                </a:lnTo>
                <a:lnTo>
                  <a:pt x="252" y="76"/>
                </a:lnTo>
                <a:lnTo>
                  <a:pt x="234" y="72"/>
                </a:lnTo>
                <a:lnTo>
                  <a:pt x="226" y="68"/>
                </a:lnTo>
                <a:lnTo>
                  <a:pt x="226" y="46"/>
                </a:lnTo>
                <a:lnTo>
                  <a:pt x="224" y="38"/>
                </a:lnTo>
                <a:lnTo>
                  <a:pt x="216" y="6"/>
                </a:lnTo>
                <a:lnTo>
                  <a:pt x="204" y="0"/>
                </a:lnTo>
                <a:lnTo>
                  <a:pt x="196" y="2"/>
                </a:lnTo>
                <a:lnTo>
                  <a:pt x="184" y="0"/>
                </a:lnTo>
                <a:lnTo>
                  <a:pt x="184" y="44"/>
                </a:lnTo>
                <a:lnTo>
                  <a:pt x="172" y="44"/>
                </a:lnTo>
                <a:lnTo>
                  <a:pt x="76" y="44"/>
                </a:lnTo>
                <a:lnTo>
                  <a:pt x="0" y="44"/>
                </a:lnTo>
                <a:lnTo>
                  <a:pt x="4" y="64"/>
                </a:lnTo>
                <a:lnTo>
                  <a:pt x="12" y="80"/>
                </a:lnTo>
                <a:lnTo>
                  <a:pt x="6" y="90"/>
                </a:lnTo>
                <a:lnTo>
                  <a:pt x="8" y="94"/>
                </a:lnTo>
                <a:lnTo>
                  <a:pt x="8" y="104"/>
                </a:lnTo>
                <a:lnTo>
                  <a:pt x="8" y="114"/>
                </a:lnTo>
                <a:lnTo>
                  <a:pt x="8" y="120"/>
                </a:lnTo>
                <a:lnTo>
                  <a:pt x="8" y="134"/>
                </a:lnTo>
                <a:lnTo>
                  <a:pt x="8" y="136"/>
                </a:lnTo>
                <a:lnTo>
                  <a:pt x="8" y="140"/>
                </a:lnTo>
                <a:lnTo>
                  <a:pt x="14" y="148"/>
                </a:lnTo>
                <a:lnTo>
                  <a:pt x="16" y="160"/>
                </a:lnTo>
                <a:lnTo>
                  <a:pt x="32" y="192"/>
                </a:lnTo>
                <a:lnTo>
                  <a:pt x="34" y="206"/>
                </a:lnTo>
                <a:lnTo>
                  <a:pt x="34" y="212"/>
                </a:lnTo>
                <a:lnTo>
                  <a:pt x="36" y="224"/>
                </a:lnTo>
                <a:lnTo>
                  <a:pt x="36" y="240"/>
                </a:lnTo>
                <a:lnTo>
                  <a:pt x="36" y="250"/>
                </a:lnTo>
                <a:lnTo>
                  <a:pt x="38" y="258"/>
                </a:lnTo>
                <a:lnTo>
                  <a:pt x="36" y="268"/>
                </a:lnTo>
                <a:lnTo>
                  <a:pt x="42" y="276"/>
                </a:lnTo>
                <a:lnTo>
                  <a:pt x="40" y="308"/>
                </a:lnTo>
                <a:lnTo>
                  <a:pt x="48" y="330"/>
                </a:lnTo>
                <a:lnTo>
                  <a:pt x="58" y="344"/>
                </a:lnTo>
                <a:lnTo>
                  <a:pt x="60" y="376"/>
                </a:lnTo>
                <a:lnTo>
                  <a:pt x="60" y="386"/>
                </a:lnTo>
                <a:lnTo>
                  <a:pt x="60" y="392"/>
                </a:lnTo>
                <a:lnTo>
                  <a:pt x="52" y="406"/>
                </a:lnTo>
                <a:lnTo>
                  <a:pt x="36" y="416"/>
                </a:lnTo>
                <a:lnTo>
                  <a:pt x="36" y="424"/>
                </a:lnTo>
                <a:lnTo>
                  <a:pt x="50" y="442"/>
                </a:lnTo>
                <a:lnTo>
                  <a:pt x="72" y="454"/>
                </a:lnTo>
                <a:lnTo>
                  <a:pt x="72" y="460"/>
                </a:lnTo>
                <a:lnTo>
                  <a:pt x="72" y="492"/>
                </a:lnTo>
                <a:lnTo>
                  <a:pt x="72" y="512"/>
                </a:lnTo>
                <a:lnTo>
                  <a:pt x="72" y="532"/>
                </a:lnTo>
                <a:lnTo>
                  <a:pt x="72" y="542"/>
                </a:lnTo>
                <a:lnTo>
                  <a:pt x="72" y="580"/>
                </a:lnTo>
                <a:lnTo>
                  <a:pt x="72" y="620"/>
                </a:lnTo>
                <a:lnTo>
                  <a:pt x="72" y="660"/>
                </a:lnTo>
                <a:lnTo>
                  <a:pt x="108" y="660"/>
                </a:lnTo>
                <a:lnTo>
                  <a:pt x="124" y="658"/>
                </a:lnTo>
                <a:lnTo>
                  <a:pt x="158" y="658"/>
                </a:lnTo>
                <a:lnTo>
                  <a:pt x="166" y="658"/>
                </a:lnTo>
                <a:lnTo>
                  <a:pt x="208" y="658"/>
                </a:lnTo>
                <a:lnTo>
                  <a:pt x="212" y="658"/>
                </a:lnTo>
                <a:lnTo>
                  <a:pt x="248" y="658"/>
                </a:lnTo>
                <a:lnTo>
                  <a:pt x="266" y="658"/>
                </a:lnTo>
                <a:lnTo>
                  <a:pt x="292" y="658"/>
                </a:lnTo>
                <a:lnTo>
                  <a:pt x="320" y="656"/>
                </a:lnTo>
                <a:lnTo>
                  <a:pt x="334" y="656"/>
                </a:lnTo>
                <a:lnTo>
                  <a:pt x="374" y="656"/>
                </a:lnTo>
                <a:lnTo>
                  <a:pt x="376" y="658"/>
                </a:lnTo>
                <a:lnTo>
                  <a:pt x="418" y="656"/>
                </a:lnTo>
                <a:lnTo>
                  <a:pt x="428" y="658"/>
                </a:lnTo>
                <a:lnTo>
                  <a:pt x="460" y="658"/>
                </a:lnTo>
                <a:lnTo>
                  <a:pt x="492" y="656"/>
                </a:lnTo>
                <a:lnTo>
                  <a:pt x="504" y="656"/>
                </a:lnTo>
                <a:lnTo>
                  <a:pt x="536" y="658"/>
                </a:lnTo>
                <a:lnTo>
                  <a:pt x="534" y="652"/>
                </a:lnTo>
                <a:lnTo>
                  <a:pt x="536" y="642"/>
                </a:lnTo>
                <a:lnTo>
                  <a:pt x="532" y="636"/>
                </a:lnTo>
                <a:lnTo>
                  <a:pt x="534" y="632"/>
                </a:lnTo>
                <a:lnTo>
                  <a:pt x="536" y="624"/>
                </a:lnTo>
                <a:lnTo>
                  <a:pt x="532" y="618"/>
                </a:lnTo>
                <a:lnTo>
                  <a:pt x="518" y="602"/>
                </a:lnTo>
                <a:lnTo>
                  <a:pt x="508" y="598"/>
                </a:lnTo>
                <a:lnTo>
                  <a:pt x="482" y="580"/>
                </a:lnTo>
                <a:lnTo>
                  <a:pt x="472" y="560"/>
                </a:lnTo>
                <a:lnTo>
                  <a:pt x="458" y="556"/>
                </a:lnTo>
                <a:lnTo>
                  <a:pt x="444" y="552"/>
                </a:lnTo>
                <a:lnTo>
                  <a:pt x="438" y="542"/>
                </a:lnTo>
                <a:lnTo>
                  <a:pt x="436" y="540"/>
                </a:lnTo>
                <a:lnTo>
                  <a:pt x="420" y="536"/>
                </a:lnTo>
                <a:lnTo>
                  <a:pt x="408" y="524"/>
                </a:lnTo>
                <a:lnTo>
                  <a:pt x="402" y="524"/>
                </a:lnTo>
                <a:lnTo>
                  <a:pt x="396" y="518"/>
                </a:lnTo>
                <a:close/>
              </a:path>
            </a:pathLst>
          </a:custGeom>
          <a:solidFill>
            <a:srgbClr val="FFF8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97" name="Freeform 33"/>
          <p:cNvSpPr>
            <a:spLocks/>
          </p:cNvSpPr>
          <p:nvPr/>
        </p:nvSpPr>
        <p:spPr bwMode="auto">
          <a:xfrm>
            <a:off x="4587875" y="3074988"/>
            <a:ext cx="946150" cy="819150"/>
          </a:xfrm>
          <a:custGeom>
            <a:avLst/>
            <a:gdLst>
              <a:gd name="T0" fmla="*/ 2147483647 w 596"/>
              <a:gd name="T1" fmla="*/ 2147483647 h 516"/>
              <a:gd name="T2" fmla="*/ 2147483647 w 596"/>
              <a:gd name="T3" fmla="*/ 2147483647 h 516"/>
              <a:gd name="T4" fmla="*/ 2147483647 w 596"/>
              <a:gd name="T5" fmla="*/ 2147483647 h 516"/>
              <a:gd name="T6" fmla="*/ 2147483647 w 596"/>
              <a:gd name="T7" fmla="*/ 2147483647 h 516"/>
              <a:gd name="T8" fmla="*/ 2147483647 w 596"/>
              <a:gd name="T9" fmla="*/ 2147483647 h 516"/>
              <a:gd name="T10" fmla="*/ 2147483647 w 596"/>
              <a:gd name="T11" fmla="*/ 2147483647 h 516"/>
              <a:gd name="T12" fmla="*/ 2147483647 w 596"/>
              <a:gd name="T13" fmla="*/ 2147483647 h 516"/>
              <a:gd name="T14" fmla="*/ 2147483647 w 596"/>
              <a:gd name="T15" fmla="*/ 2147483647 h 516"/>
              <a:gd name="T16" fmla="*/ 0 w 596"/>
              <a:gd name="T17" fmla="*/ 2147483647 h 516"/>
              <a:gd name="T18" fmla="*/ 2147483647 w 596"/>
              <a:gd name="T19" fmla="*/ 2147483647 h 516"/>
              <a:gd name="T20" fmla="*/ 2147483647 w 596"/>
              <a:gd name="T21" fmla="*/ 2147483647 h 516"/>
              <a:gd name="T22" fmla="*/ 2147483647 w 596"/>
              <a:gd name="T23" fmla="*/ 2147483647 h 516"/>
              <a:gd name="T24" fmla="*/ 2147483647 w 596"/>
              <a:gd name="T25" fmla="*/ 0 h 516"/>
              <a:gd name="T26" fmla="*/ 2147483647 w 596"/>
              <a:gd name="T27" fmla="*/ 2147483647 h 516"/>
              <a:gd name="T28" fmla="*/ 2147483647 w 596"/>
              <a:gd name="T29" fmla="*/ 2147483647 h 516"/>
              <a:gd name="T30" fmla="*/ 2147483647 w 596"/>
              <a:gd name="T31" fmla="*/ 2147483647 h 516"/>
              <a:gd name="T32" fmla="*/ 2147483647 w 596"/>
              <a:gd name="T33" fmla="*/ 2147483647 h 516"/>
              <a:gd name="T34" fmla="*/ 2147483647 w 596"/>
              <a:gd name="T35" fmla="*/ 2147483647 h 516"/>
              <a:gd name="T36" fmla="*/ 2147483647 w 596"/>
              <a:gd name="T37" fmla="*/ 2147483647 h 516"/>
              <a:gd name="T38" fmla="*/ 2147483647 w 596"/>
              <a:gd name="T39" fmla="*/ 2147483647 h 516"/>
              <a:gd name="T40" fmla="*/ 2147483647 w 596"/>
              <a:gd name="T41" fmla="*/ 2147483647 h 516"/>
              <a:gd name="T42" fmla="*/ 2147483647 w 596"/>
              <a:gd name="T43" fmla="*/ 2147483647 h 516"/>
              <a:gd name="T44" fmla="*/ 2147483647 w 596"/>
              <a:gd name="T45" fmla="*/ 2147483647 h 516"/>
              <a:gd name="T46" fmla="*/ 2147483647 w 596"/>
              <a:gd name="T47" fmla="*/ 2147483647 h 516"/>
              <a:gd name="T48" fmla="*/ 2147483647 w 596"/>
              <a:gd name="T49" fmla="*/ 2147483647 h 516"/>
              <a:gd name="T50" fmla="*/ 2147483647 w 596"/>
              <a:gd name="T51" fmla="*/ 2147483647 h 516"/>
              <a:gd name="T52" fmla="*/ 2147483647 w 596"/>
              <a:gd name="T53" fmla="*/ 2147483647 h 516"/>
              <a:gd name="T54" fmla="*/ 2147483647 w 596"/>
              <a:gd name="T55" fmla="*/ 2147483647 h 516"/>
              <a:gd name="T56" fmla="*/ 2147483647 w 596"/>
              <a:gd name="T57" fmla="*/ 2147483647 h 516"/>
              <a:gd name="T58" fmla="*/ 2147483647 w 596"/>
              <a:gd name="T59" fmla="*/ 2147483647 h 516"/>
              <a:gd name="T60" fmla="*/ 2147483647 w 596"/>
              <a:gd name="T61" fmla="*/ 2147483647 h 516"/>
              <a:gd name="T62" fmla="*/ 2147483647 w 596"/>
              <a:gd name="T63" fmla="*/ 2147483647 h 516"/>
              <a:gd name="T64" fmla="*/ 2147483647 w 596"/>
              <a:gd name="T65" fmla="*/ 2147483647 h 516"/>
              <a:gd name="T66" fmla="*/ 2147483647 w 596"/>
              <a:gd name="T67" fmla="*/ 2147483647 h 516"/>
              <a:gd name="T68" fmla="*/ 2147483647 w 596"/>
              <a:gd name="T69" fmla="*/ 2147483647 h 516"/>
              <a:gd name="T70" fmla="*/ 2147483647 w 596"/>
              <a:gd name="T71" fmla="*/ 2147483647 h 516"/>
              <a:gd name="T72" fmla="*/ 2147483647 w 596"/>
              <a:gd name="T73" fmla="*/ 2147483647 h 516"/>
              <a:gd name="T74" fmla="*/ 2147483647 w 596"/>
              <a:gd name="T75" fmla="*/ 2147483647 h 516"/>
              <a:gd name="T76" fmla="*/ 2147483647 w 596"/>
              <a:gd name="T77" fmla="*/ 2147483647 h 516"/>
              <a:gd name="T78" fmla="*/ 2147483647 w 596"/>
              <a:gd name="T79" fmla="*/ 2147483647 h 516"/>
              <a:gd name="T80" fmla="*/ 2147483647 w 596"/>
              <a:gd name="T81" fmla="*/ 2147483647 h 516"/>
              <a:gd name="T82" fmla="*/ 2147483647 w 596"/>
              <a:gd name="T83" fmla="*/ 2147483647 h 516"/>
              <a:gd name="T84" fmla="*/ 2147483647 w 596"/>
              <a:gd name="T85" fmla="*/ 2147483647 h 516"/>
              <a:gd name="T86" fmla="*/ 2147483647 w 596"/>
              <a:gd name="T87" fmla="*/ 2147483647 h 516"/>
              <a:gd name="T88" fmla="*/ 2147483647 w 596"/>
              <a:gd name="T89" fmla="*/ 2147483647 h 516"/>
              <a:gd name="T90" fmla="*/ 2147483647 w 596"/>
              <a:gd name="T91" fmla="*/ 2147483647 h 516"/>
              <a:gd name="T92" fmla="*/ 2147483647 w 596"/>
              <a:gd name="T93" fmla="*/ 2147483647 h 516"/>
              <a:gd name="T94" fmla="*/ 2147483647 w 596"/>
              <a:gd name="T95" fmla="*/ 2147483647 h 516"/>
              <a:gd name="T96" fmla="*/ 2147483647 w 596"/>
              <a:gd name="T97" fmla="*/ 2147483647 h 5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96"/>
              <a:gd name="T148" fmla="*/ 0 h 516"/>
              <a:gd name="T149" fmla="*/ 596 w 596"/>
              <a:gd name="T150" fmla="*/ 516 h 5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96" h="516">
                <a:moveTo>
                  <a:pt x="102" y="164"/>
                </a:moveTo>
                <a:lnTo>
                  <a:pt x="96" y="160"/>
                </a:lnTo>
                <a:lnTo>
                  <a:pt x="90" y="162"/>
                </a:lnTo>
                <a:lnTo>
                  <a:pt x="84" y="158"/>
                </a:lnTo>
                <a:lnTo>
                  <a:pt x="76" y="144"/>
                </a:lnTo>
                <a:lnTo>
                  <a:pt x="76" y="140"/>
                </a:lnTo>
                <a:lnTo>
                  <a:pt x="70" y="134"/>
                </a:lnTo>
                <a:lnTo>
                  <a:pt x="68" y="130"/>
                </a:lnTo>
                <a:lnTo>
                  <a:pt x="58" y="122"/>
                </a:lnTo>
                <a:lnTo>
                  <a:pt x="60" y="114"/>
                </a:lnTo>
                <a:lnTo>
                  <a:pt x="62" y="108"/>
                </a:lnTo>
                <a:lnTo>
                  <a:pt x="70" y="102"/>
                </a:lnTo>
                <a:lnTo>
                  <a:pt x="70" y="98"/>
                </a:lnTo>
                <a:lnTo>
                  <a:pt x="78" y="98"/>
                </a:lnTo>
                <a:lnTo>
                  <a:pt x="74" y="94"/>
                </a:lnTo>
                <a:lnTo>
                  <a:pt x="76" y="94"/>
                </a:lnTo>
                <a:lnTo>
                  <a:pt x="78" y="88"/>
                </a:lnTo>
                <a:lnTo>
                  <a:pt x="76" y="84"/>
                </a:lnTo>
                <a:lnTo>
                  <a:pt x="72" y="84"/>
                </a:lnTo>
                <a:lnTo>
                  <a:pt x="68" y="78"/>
                </a:lnTo>
                <a:lnTo>
                  <a:pt x="66" y="80"/>
                </a:lnTo>
                <a:lnTo>
                  <a:pt x="62" y="84"/>
                </a:lnTo>
                <a:lnTo>
                  <a:pt x="56" y="84"/>
                </a:lnTo>
                <a:lnTo>
                  <a:pt x="38" y="68"/>
                </a:lnTo>
                <a:lnTo>
                  <a:pt x="30" y="62"/>
                </a:lnTo>
                <a:lnTo>
                  <a:pt x="32" y="56"/>
                </a:lnTo>
                <a:lnTo>
                  <a:pt x="30" y="50"/>
                </a:lnTo>
                <a:lnTo>
                  <a:pt x="18" y="40"/>
                </a:lnTo>
                <a:lnTo>
                  <a:pt x="18" y="36"/>
                </a:lnTo>
                <a:lnTo>
                  <a:pt x="10" y="34"/>
                </a:lnTo>
                <a:lnTo>
                  <a:pt x="12" y="28"/>
                </a:lnTo>
                <a:lnTo>
                  <a:pt x="6" y="14"/>
                </a:lnTo>
                <a:lnTo>
                  <a:pt x="2" y="12"/>
                </a:lnTo>
                <a:lnTo>
                  <a:pt x="0" y="8"/>
                </a:lnTo>
                <a:lnTo>
                  <a:pt x="0" y="2"/>
                </a:lnTo>
                <a:lnTo>
                  <a:pt x="34" y="2"/>
                </a:lnTo>
                <a:lnTo>
                  <a:pt x="48" y="2"/>
                </a:lnTo>
                <a:lnTo>
                  <a:pt x="74" y="4"/>
                </a:lnTo>
                <a:lnTo>
                  <a:pt x="100" y="4"/>
                </a:lnTo>
                <a:lnTo>
                  <a:pt x="112" y="4"/>
                </a:lnTo>
                <a:lnTo>
                  <a:pt x="134" y="4"/>
                </a:lnTo>
                <a:lnTo>
                  <a:pt x="154" y="4"/>
                </a:lnTo>
                <a:lnTo>
                  <a:pt x="176" y="4"/>
                </a:lnTo>
                <a:lnTo>
                  <a:pt x="194" y="2"/>
                </a:lnTo>
                <a:lnTo>
                  <a:pt x="212" y="2"/>
                </a:lnTo>
                <a:lnTo>
                  <a:pt x="236" y="2"/>
                </a:lnTo>
                <a:lnTo>
                  <a:pt x="274" y="2"/>
                </a:lnTo>
                <a:lnTo>
                  <a:pt x="278" y="2"/>
                </a:lnTo>
                <a:lnTo>
                  <a:pt x="304" y="2"/>
                </a:lnTo>
                <a:lnTo>
                  <a:pt x="318" y="2"/>
                </a:lnTo>
                <a:lnTo>
                  <a:pt x="340" y="0"/>
                </a:lnTo>
                <a:lnTo>
                  <a:pt x="360" y="0"/>
                </a:lnTo>
                <a:lnTo>
                  <a:pt x="364" y="6"/>
                </a:lnTo>
                <a:lnTo>
                  <a:pt x="370" y="6"/>
                </a:lnTo>
                <a:lnTo>
                  <a:pt x="370" y="12"/>
                </a:lnTo>
                <a:lnTo>
                  <a:pt x="386" y="28"/>
                </a:lnTo>
                <a:lnTo>
                  <a:pt x="380" y="42"/>
                </a:lnTo>
                <a:lnTo>
                  <a:pt x="380" y="46"/>
                </a:lnTo>
                <a:lnTo>
                  <a:pt x="380" y="66"/>
                </a:lnTo>
                <a:lnTo>
                  <a:pt x="386" y="76"/>
                </a:lnTo>
                <a:lnTo>
                  <a:pt x="382" y="82"/>
                </a:lnTo>
                <a:lnTo>
                  <a:pt x="392" y="96"/>
                </a:lnTo>
                <a:lnTo>
                  <a:pt x="398" y="104"/>
                </a:lnTo>
                <a:lnTo>
                  <a:pt x="406" y="116"/>
                </a:lnTo>
                <a:lnTo>
                  <a:pt x="426" y="136"/>
                </a:lnTo>
                <a:lnTo>
                  <a:pt x="430" y="136"/>
                </a:lnTo>
                <a:lnTo>
                  <a:pt x="446" y="152"/>
                </a:lnTo>
                <a:lnTo>
                  <a:pt x="448" y="158"/>
                </a:lnTo>
                <a:lnTo>
                  <a:pt x="448" y="160"/>
                </a:lnTo>
                <a:lnTo>
                  <a:pt x="450" y="168"/>
                </a:lnTo>
                <a:lnTo>
                  <a:pt x="450" y="176"/>
                </a:lnTo>
                <a:lnTo>
                  <a:pt x="454" y="188"/>
                </a:lnTo>
                <a:lnTo>
                  <a:pt x="460" y="196"/>
                </a:lnTo>
                <a:lnTo>
                  <a:pt x="472" y="186"/>
                </a:lnTo>
                <a:lnTo>
                  <a:pt x="488" y="190"/>
                </a:lnTo>
                <a:lnTo>
                  <a:pt x="492" y="190"/>
                </a:lnTo>
                <a:lnTo>
                  <a:pt x="502" y="200"/>
                </a:lnTo>
                <a:lnTo>
                  <a:pt x="502" y="204"/>
                </a:lnTo>
                <a:lnTo>
                  <a:pt x="498" y="206"/>
                </a:lnTo>
                <a:lnTo>
                  <a:pt x="498" y="220"/>
                </a:lnTo>
                <a:lnTo>
                  <a:pt x="496" y="228"/>
                </a:lnTo>
                <a:lnTo>
                  <a:pt x="490" y="236"/>
                </a:lnTo>
                <a:lnTo>
                  <a:pt x="486" y="244"/>
                </a:lnTo>
                <a:lnTo>
                  <a:pt x="482" y="248"/>
                </a:lnTo>
                <a:lnTo>
                  <a:pt x="478" y="256"/>
                </a:lnTo>
                <a:lnTo>
                  <a:pt x="480" y="268"/>
                </a:lnTo>
                <a:lnTo>
                  <a:pt x="490" y="280"/>
                </a:lnTo>
                <a:lnTo>
                  <a:pt x="496" y="284"/>
                </a:lnTo>
                <a:lnTo>
                  <a:pt x="514" y="296"/>
                </a:lnTo>
                <a:lnTo>
                  <a:pt x="518" y="296"/>
                </a:lnTo>
                <a:lnTo>
                  <a:pt x="520" y="298"/>
                </a:lnTo>
                <a:lnTo>
                  <a:pt x="516" y="300"/>
                </a:lnTo>
                <a:lnTo>
                  <a:pt x="520" y="304"/>
                </a:lnTo>
                <a:lnTo>
                  <a:pt x="522" y="306"/>
                </a:lnTo>
                <a:lnTo>
                  <a:pt x="528" y="304"/>
                </a:lnTo>
                <a:lnTo>
                  <a:pt x="538" y="314"/>
                </a:lnTo>
                <a:lnTo>
                  <a:pt x="542" y="316"/>
                </a:lnTo>
                <a:lnTo>
                  <a:pt x="546" y="322"/>
                </a:lnTo>
                <a:lnTo>
                  <a:pt x="558" y="332"/>
                </a:lnTo>
                <a:lnTo>
                  <a:pt x="556" y="340"/>
                </a:lnTo>
                <a:lnTo>
                  <a:pt x="556" y="342"/>
                </a:lnTo>
                <a:lnTo>
                  <a:pt x="566" y="362"/>
                </a:lnTo>
                <a:lnTo>
                  <a:pt x="560" y="366"/>
                </a:lnTo>
                <a:lnTo>
                  <a:pt x="558" y="368"/>
                </a:lnTo>
                <a:lnTo>
                  <a:pt x="558" y="374"/>
                </a:lnTo>
                <a:lnTo>
                  <a:pt x="562" y="376"/>
                </a:lnTo>
                <a:lnTo>
                  <a:pt x="564" y="384"/>
                </a:lnTo>
                <a:lnTo>
                  <a:pt x="566" y="388"/>
                </a:lnTo>
                <a:lnTo>
                  <a:pt x="568" y="396"/>
                </a:lnTo>
                <a:lnTo>
                  <a:pt x="574" y="402"/>
                </a:lnTo>
                <a:lnTo>
                  <a:pt x="580" y="402"/>
                </a:lnTo>
                <a:lnTo>
                  <a:pt x="578" y="394"/>
                </a:lnTo>
                <a:lnTo>
                  <a:pt x="588" y="404"/>
                </a:lnTo>
                <a:lnTo>
                  <a:pt x="594" y="408"/>
                </a:lnTo>
                <a:lnTo>
                  <a:pt x="596" y="416"/>
                </a:lnTo>
                <a:lnTo>
                  <a:pt x="590" y="424"/>
                </a:lnTo>
                <a:lnTo>
                  <a:pt x="592" y="428"/>
                </a:lnTo>
                <a:lnTo>
                  <a:pt x="592" y="434"/>
                </a:lnTo>
                <a:lnTo>
                  <a:pt x="588" y="444"/>
                </a:lnTo>
                <a:lnTo>
                  <a:pt x="588" y="450"/>
                </a:lnTo>
                <a:lnTo>
                  <a:pt x="584" y="454"/>
                </a:lnTo>
                <a:lnTo>
                  <a:pt x="574" y="444"/>
                </a:lnTo>
                <a:lnTo>
                  <a:pt x="568" y="460"/>
                </a:lnTo>
                <a:lnTo>
                  <a:pt x="562" y="464"/>
                </a:lnTo>
                <a:lnTo>
                  <a:pt x="560" y="464"/>
                </a:lnTo>
                <a:lnTo>
                  <a:pt x="562" y="456"/>
                </a:lnTo>
                <a:lnTo>
                  <a:pt x="556" y="452"/>
                </a:lnTo>
                <a:lnTo>
                  <a:pt x="554" y="456"/>
                </a:lnTo>
                <a:lnTo>
                  <a:pt x="558" y="458"/>
                </a:lnTo>
                <a:lnTo>
                  <a:pt x="554" y="462"/>
                </a:lnTo>
                <a:lnTo>
                  <a:pt x="554" y="468"/>
                </a:lnTo>
                <a:lnTo>
                  <a:pt x="558" y="472"/>
                </a:lnTo>
                <a:lnTo>
                  <a:pt x="552" y="476"/>
                </a:lnTo>
                <a:lnTo>
                  <a:pt x="550" y="478"/>
                </a:lnTo>
                <a:lnTo>
                  <a:pt x="554" y="488"/>
                </a:lnTo>
                <a:lnTo>
                  <a:pt x="550" y="488"/>
                </a:lnTo>
                <a:lnTo>
                  <a:pt x="544" y="488"/>
                </a:lnTo>
                <a:lnTo>
                  <a:pt x="542" y="492"/>
                </a:lnTo>
                <a:lnTo>
                  <a:pt x="550" y="498"/>
                </a:lnTo>
                <a:lnTo>
                  <a:pt x="548" y="506"/>
                </a:lnTo>
                <a:lnTo>
                  <a:pt x="538" y="516"/>
                </a:lnTo>
                <a:lnTo>
                  <a:pt x="516" y="516"/>
                </a:lnTo>
                <a:lnTo>
                  <a:pt x="488" y="516"/>
                </a:lnTo>
                <a:lnTo>
                  <a:pt x="480" y="516"/>
                </a:lnTo>
                <a:lnTo>
                  <a:pt x="498" y="494"/>
                </a:lnTo>
                <a:lnTo>
                  <a:pt x="506" y="486"/>
                </a:lnTo>
                <a:lnTo>
                  <a:pt x="508" y="474"/>
                </a:lnTo>
                <a:lnTo>
                  <a:pt x="502" y="472"/>
                </a:lnTo>
                <a:lnTo>
                  <a:pt x="502" y="464"/>
                </a:lnTo>
                <a:lnTo>
                  <a:pt x="494" y="460"/>
                </a:lnTo>
                <a:lnTo>
                  <a:pt x="462" y="460"/>
                </a:lnTo>
                <a:lnTo>
                  <a:pt x="442" y="460"/>
                </a:lnTo>
                <a:lnTo>
                  <a:pt x="412" y="460"/>
                </a:lnTo>
                <a:lnTo>
                  <a:pt x="386" y="460"/>
                </a:lnTo>
                <a:lnTo>
                  <a:pt x="384" y="460"/>
                </a:lnTo>
                <a:lnTo>
                  <a:pt x="382" y="462"/>
                </a:lnTo>
                <a:lnTo>
                  <a:pt x="364" y="460"/>
                </a:lnTo>
                <a:lnTo>
                  <a:pt x="324" y="462"/>
                </a:lnTo>
                <a:lnTo>
                  <a:pt x="322" y="462"/>
                </a:lnTo>
                <a:lnTo>
                  <a:pt x="286" y="460"/>
                </a:lnTo>
                <a:lnTo>
                  <a:pt x="266" y="462"/>
                </a:lnTo>
                <a:lnTo>
                  <a:pt x="266" y="460"/>
                </a:lnTo>
                <a:lnTo>
                  <a:pt x="260" y="460"/>
                </a:lnTo>
                <a:lnTo>
                  <a:pt x="220" y="462"/>
                </a:lnTo>
                <a:lnTo>
                  <a:pt x="218" y="462"/>
                </a:lnTo>
                <a:lnTo>
                  <a:pt x="216" y="460"/>
                </a:lnTo>
                <a:lnTo>
                  <a:pt x="194" y="462"/>
                </a:lnTo>
                <a:lnTo>
                  <a:pt x="192" y="462"/>
                </a:lnTo>
                <a:lnTo>
                  <a:pt x="168" y="462"/>
                </a:lnTo>
                <a:lnTo>
                  <a:pt x="166" y="462"/>
                </a:lnTo>
                <a:lnTo>
                  <a:pt x="150" y="462"/>
                </a:lnTo>
                <a:lnTo>
                  <a:pt x="150" y="460"/>
                </a:lnTo>
                <a:lnTo>
                  <a:pt x="102" y="460"/>
                </a:lnTo>
                <a:lnTo>
                  <a:pt x="100" y="440"/>
                </a:lnTo>
                <a:lnTo>
                  <a:pt x="100" y="430"/>
                </a:lnTo>
                <a:lnTo>
                  <a:pt x="100" y="404"/>
                </a:lnTo>
                <a:lnTo>
                  <a:pt x="100" y="398"/>
                </a:lnTo>
                <a:lnTo>
                  <a:pt x="100" y="368"/>
                </a:lnTo>
                <a:lnTo>
                  <a:pt x="100" y="364"/>
                </a:lnTo>
                <a:lnTo>
                  <a:pt x="100" y="332"/>
                </a:lnTo>
                <a:lnTo>
                  <a:pt x="100" y="330"/>
                </a:lnTo>
                <a:lnTo>
                  <a:pt x="102" y="288"/>
                </a:lnTo>
                <a:lnTo>
                  <a:pt x="100" y="288"/>
                </a:lnTo>
                <a:lnTo>
                  <a:pt x="102" y="250"/>
                </a:lnTo>
                <a:lnTo>
                  <a:pt x="102" y="240"/>
                </a:lnTo>
                <a:lnTo>
                  <a:pt x="102" y="212"/>
                </a:lnTo>
                <a:lnTo>
                  <a:pt x="102" y="200"/>
                </a:lnTo>
                <a:lnTo>
                  <a:pt x="102" y="176"/>
                </a:lnTo>
                <a:lnTo>
                  <a:pt x="104" y="164"/>
                </a:lnTo>
                <a:lnTo>
                  <a:pt x="102" y="164"/>
                </a:lnTo>
                <a:close/>
              </a:path>
            </a:pathLst>
          </a:custGeom>
          <a:solidFill>
            <a:srgbClr val="A5002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98" name="Freeform 34"/>
          <p:cNvSpPr>
            <a:spLocks/>
          </p:cNvSpPr>
          <p:nvPr/>
        </p:nvSpPr>
        <p:spPr bwMode="auto">
          <a:xfrm>
            <a:off x="5175250" y="4071938"/>
            <a:ext cx="498475" cy="857250"/>
          </a:xfrm>
          <a:custGeom>
            <a:avLst/>
            <a:gdLst>
              <a:gd name="T0" fmla="*/ 2147483647 w 314"/>
              <a:gd name="T1" fmla="*/ 2147483647 h 540"/>
              <a:gd name="T2" fmla="*/ 2147483647 w 314"/>
              <a:gd name="T3" fmla="*/ 2147483647 h 540"/>
              <a:gd name="T4" fmla="*/ 2147483647 w 314"/>
              <a:gd name="T5" fmla="*/ 2147483647 h 540"/>
              <a:gd name="T6" fmla="*/ 2147483647 w 314"/>
              <a:gd name="T7" fmla="*/ 2147483647 h 540"/>
              <a:gd name="T8" fmla="*/ 2147483647 w 314"/>
              <a:gd name="T9" fmla="*/ 2147483647 h 540"/>
              <a:gd name="T10" fmla="*/ 2147483647 w 314"/>
              <a:gd name="T11" fmla="*/ 2147483647 h 540"/>
              <a:gd name="T12" fmla="*/ 2147483647 w 314"/>
              <a:gd name="T13" fmla="*/ 2147483647 h 540"/>
              <a:gd name="T14" fmla="*/ 2147483647 w 314"/>
              <a:gd name="T15" fmla="*/ 2147483647 h 540"/>
              <a:gd name="T16" fmla="*/ 2147483647 w 314"/>
              <a:gd name="T17" fmla="*/ 2147483647 h 540"/>
              <a:gd name="T18" fmla="*/ 2147483647 w 314"/>
              <a:gd name="T19" fmla="*/ 2147483647 h 540"/>
              <a:gd name="T20" fmla="*/ 2147483647 w 314"/>
              <a:gd name="T21" fmla="*/ 2147483647 h 540"/>
              <a:gd name="T22" fmla="*/ 2147483647 w 314"/>
              <a:gd name="T23" fmla="*/ 2147483647 h 540"/>
              <a:gd name="T24" fmla="*/ 2147483647 w 314"/>
              <a:gd name="T25" fmla="*/ 2147483647 h 540"/>
              <a:gd name="T26" fmla="*/ 2147483647 w 314"/>
              <a:gd name="T27" fmla="*/ 2147483647 h 540"/>
              <a:gd name="T28" fmla="*/ 2147483647 w 314"/>
              <a:gd name="T29" fmla="*/ 2147483647 h 540"/>
              <a:gd name="T30" fmla="*/ 2147483647 w 314"/>
              <a:gd name="T31" fmla="*/ 2147483647 h 540"/>
              <a:gd name="T32" fmla="*/ 2147483647 w 314"/>
              <a:gd name="T33" fmla="*/ 2147483647 h 540"/>
              <a:gd name="T34" fmla="*/ 2147483647 w 314"/>
              <a:gd name="T35" fmla="*/ 2147483647 h 540"/>
              <a:gd name="T36" fmla="*/ 2147483647 w 314"/>
              <a:gd name="T37" fmla="*/ 2147483647 h 540"/>
              <a:gd name="T38" fmla="*/ 0 w 314"/>
              <a:gd name="T39" fmla="*/ 2147483647 h 540"/>
              <a:gd name="T40" fmla="*/ 2147483647 w 314"/>
              <a:gd name="T41" fmla="*/ 2147483647 h 540"/>
              <a:gd name="T42" fmla="*/ 2147483647 w 314"/>
              <a:gd name="T43" fmla="*/ 2147483647 h 540"/>
              <a:gd name="T44" fmla="*/ 2147483647 w 314"/>
              <a:gd name="T45" fmla="*/ 2147483647 h 540"/>
              <a:gd name="T46" fmla="*/ 2147483647 w 314"/>
              <a:gd name="T47" fmla="*/ 2147483647 h 540"/>
              <a:gd name="T48" fmla="*/ 2147483647 w 314"/>
              <a:gd name="T49" fmla="*/ 2147483647 h 540"/>
              <a:gd name="T50" fmla="*/ 2147483647 w 314"/>
              <a:gd name="T51" fmla="*/ 2147483647 h 540"/>
              <a:gd name="T52" fmla="*/ 2147483647 w 314"/>
              <a:gd name="T53" fmla="*/ 2147483647 h 540"/>
              <a:gd name="T54" fmla="*/ 2147483647 w 314"/>
              <a:gd name="T55" fmla="*/ 2147483647 h 540"/>
              <a:gd name="T56" fmla="*/ 2147483647 w 314"/>
              <a:gd name="T57" fmla="*/ 2147483647 h 540"/>
              <a:gd name="T58" fmla="*/ 2147483647 w 314"/>
              <a:gd name="T59" fmla="*/ 2147483647 h 540"/>
              <a:gd name="T60" fmla="*/ 2147483647 w 314"/>
              <a:gd name="T61" fmla="*/ 2147483647 h 540"/>
              <a:gd name="T62" fmla="*/ 2147483647 w 314"/>
              <a:gd name="T63" fmla="*/ 2147483647 h 540"/>
              <a:gd name="T64" fmla="*/ 2147483647 w 314"/>
              <a:gd name="T65" fmla="*/ 2147483647 h 540"/>
              <a:gd name="T66" fmla="*/ 2147483647 w 314"/>
              <a:gd name="T67" fmla="*/ 2147483647 h 540"/>
              <a:gd name="T68" fmla="*/ 2147483647 w 314"/>
              <a:gd name="T69" fmla="*/ 2147483647 h 540"/>
              <a:gd name="T70" fmla="*/ 2147483647 w 314"/>
              <a:gd name="T71" fmla="*/ 2147483647 h 540"/>
              <a:gd name="T72" fmla="*/ 2147483647 w 314"/>
              <a:gd name="T73" fmla="*/ 2147483647 h 540"/>
              <a:gd name="T74" fmla="*/ 2147483647 w 314"/>
              <a:gd name="T75" fmla="*/ 2147483647 h 540"/>
              <a:gd name="T76" fmla="*/ 2147483647 w 314"/>
              <a:gd name="T77" fmla="*/ 2147483647 h 540"/>
              <a:gd name="T78" fmla="*/ 2147483647 w 314"/>
              <a:gd name="T79" fmla="*/ 2147483647 h 540"/>
              <a:gd name="T80" fmla="*/ 2147483647 w 314"/>
              <a:gd name="T81" fmla="*/ 2147483647 h 540"/>
              <a:gd name="T82" fmla="*/ 2147483647 w 314"/>
              <a:gd name="T83" fmla="*/ 2147483647 h 540"/>
              <a:gd name="T84" fmla="*/ 2147483647 w 314"/>
              <a:gd name="T85" fmla="*/ 2147483647 h 540"/>
              <a:gd name="T86" fmla="*/ 2147483647 w 314"/>
              <a:gd name="T87" fmla="*/ 2147483647 h 540"/>
              <a:gd name="T88" fmla="*/ 2147483647 w 314"/>
              <a:gd name="T89" fmla="*/ 2147483647 h 540"/>
              <a:gd name="T90" fmla="*/ 2147483647 w 314"/>
              <a:gd name="T91" fmla="*/ 2147483647 h 540"/>
              <a:gd name="T92" fmla="*/ 2147483647 w 314"/>
              <a:gd name="T93" fmla="*/ 2147483647 h 540"/>
              <a:gd name="T94" fmla="*/ 2147483647 w 314"/>
              <a:gd name="T95" fmla="*/ 2147483647 h 540"/>
              <a:gd name="T96" fmla="*/ 2147483647 w 314"/>
              <a:gd name="T97" fmla="*/ 2147483647 h 540"/>
              <a:gd name="T98" fmla="*/ 2147483647 w 314"/>
              <a:gd name="T99" fmla="*/ 2147483647 h 540"/>
              <a:gd name="T100" fmla="*/ 2147483647 w 314"/>
              <a:gd name="T101" fmla="*/ 2147483647 h 540"/>
              <a:gd name="T102" fmla="*/ 2147483647 w 314"/>
              <a:gd name="T103" fmla="*/ 2147483647 h 540"/>
              <a:gd name="T104" fmla="*/ 2147483647 w 314"/>
              <a:gd name="T105" fmla="*/ 2147483647 h 540"/>
              <a:gd name="T106" fmla="*/ 2147483647 w 314"/>
              <a:gd name="T107" fmla="*/ 0 h 540"/>
              <a:gd name="T108" fmla="*/ 2147483647 w 314"/>
              <a:gd name="T109" fmla="*/ 0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4"/>
              <a:gd name="T166" fmla="*/ 0 h 540"/>
              <a:gd name="T167" fmla="*/ 314 w 314"/>
              <a:gd name="T168" fmla="*/ 540 h 5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4" h="540">
                <a:moveTo>
                  <a:pt x="290" y="0"/>
                </a:moveTo>
                <a:lnTo>
                  <a:pt x="304" y="0"/>
                </a:lnTo>
                <a:lnTo>
                  <a:pt x="314" y="12"/>
                </a:lnTo>
                <a:lnTo>
                  <a:pt x="310" y="48"/>
                </a:lnTo>
                <a:lnTo>
                  <a:pt x="308" y="60"/>
                </a:lnTo>
                <a:lnTo>
                  <a:pt x="308" y="76"/>
                </a:lnTo>
                <a:lnTo>
                  <a:pt x="304" y="104"/>
                </a:lnTo>
                <a:lnTo>
                  <a:pt x="300" y="142"/>
                </a:lnTo>
                <a:lnTo>
                  <a:pt x="298" y="166"/>
                </a:lnTo>
                <a:lnTo>
                  <a:pt x="296" y="192"/>
                </a:lnTo>
                <a:lnTo>
                  <a:pt x="292" y="226"/>
                </a:lnTo>
                <a:lnTo>
                  <a:pt x="292" y="232"/>
                </a:lnTo>
                <a:lnTo>
                  <a:pt x="288" y="272"/>
                </a:lnTo>
                <a:lnTo>
                  <a:pt x="284" y="302"/>
                </a:lnTo>
                <a:lnTo>
                  <a:pt x="284" y="312"/>
                </a:lnTo>
                <a:lnTo>
                  <a:pt x="280" y="348"/>
                </a:lnTo>
                <a:lnTo>
                  <a:pt x="282" y="370"/>
                </a:lnTo>
                <a:lnTo>
                  <a:pt x="284" y="400"/>
                </a:lnTo>
                <a:lnTo>
                  <a:pt x="284" y="434"/>
                </a:lnTo>
                <a:lnTo>
                  <a:pt x="286" y="448"/>
                </a:lnTo>
                <a:lnTo>
                  <a:pt x="288" y="476"/>
                </a:lnTo>
                <a:lnTo>
                  <a:pt x="288" y="514"/>
                </a:lnTo>
                <a:lnTo>
                  <a:pt x="286" y="518"/>
                </a:lnTo>
                <a:lnTo>
                  <a:pt x="278" y="520"/>
                </a:lnTo>
                <a:lnTo>
                  <a:pt x="274" y="518"/>
                </a:lnTo>
                <a:lnTo>
                  <a:pt x="272" y="512"/>
                </a:lnTo>
                <a:lnTo>
                  <a:pt x="268" y="514"/>
                </a:lnTo>
                <a:lnTo>
                  <a:pt x="260" y="518"/>
                </a:lnTo>
                <a:lnTo>
                  <a:pt x="252" y="516"/>
                </a:lnTo>
                <a:lnTo>
                  <a:pt x="252" y="514"/>
                </a:lnTo>
                <a:lnTo>
                  <a:pt x="244" y="508"/>
                </a:lnTo>
                <a:lnTo>
                  <a:pt x="244" y="510"/>
                </a:lnTo>
                <a:lnTo>
                  <a:pt x="244" y="514"/>
                </a:lnTo>
                <a:lnTo>
                  <a:pt x="230" y="516"/>
                </a:lnTo>
                <a:lnTo>
                  <a:pt x="208" y="524"/>
                </a:lnTo>
                <a:lnTo>
                  <a:pt x="206" y="518"/>
                </a:lnTo>
                <a:lnTo>
                  <a:pt x="204" y="518"/>
                </a:lnTo>
                <a:lnTo>
                  <a:pt x="204" y="524"/>
                </a:lnTo>
                <a:lnTo>
                  <a:pt x="194" y="534"/>
                </a:lnTo>
                <a:lnTo>
                  <a:pt x="186" y="540"/>
                </a:lnTo>
                <a:lnTo>
                  <a:pt x="180" y="532"/>
                </a:lnTo>
                <a:lnTo>
                  <a:pt x="178" y="520"/>
                </a:lnTo>
                <a:lnTo>
                  <a:pt x="172" y="508"/>
                </a:lnTo>
                <a:lnTo>
                  <a:pt x="166" y="498"/>
                </a:lnTo>
                <a:lnTo>
                  <a:pt x="160" y="484"/>
                </a:lnTo>
                <a:lnTo>
                  <a:pt x="160" y="478"/>
                </a:lnTo>
                <a:lnTo>
                  <a:pt x="170" y="452"/>
                </a:lnTo>
                <a:lnTo>
                  <a:pt x="168" y="448"/>
                </a:lnTo>
                <a:lnTo>
                  <a:pt x="160" y="448"/>
                </a:lnTo>
                <a:lnTo>
                  <a:pt x="120" y="448"/>
                </a:lnTo>
                <a:lnTo>
                  <a:pt x="114" y="448"/>
                </a:lnTo>
                <a:lnTo>
                  <a:pt x="96" y="448"/>
                </a:lnTo>
                <a:lnTo>
                  <a:pt x="94" y="448"/>
                </a:lnTo>
                <a:lnTo>
                  <a:pt x="68" y="448"/>
                </a:lnTo>
                <a:lnTo>
                  <a:pt x="50" y="448"/>
                </a:lnTo>
                <a:lnTo>
                  <a:pt x="38" y="448"/>
                </a:lnTo>
                <a:lnTo>
                  <a:pt x="2" y="448"/>
                </a:lnTo>
                <a:lnTo>
                  <a:pt x="0" y="446"/>
                </a:lnTo>
                <a:lnTo>
                  <a:pt x="4" y="440"/>
                </a:lnTo>
                <a:lnTo>
                  <a:pt x="0" y="434"/>
                </a:lnTo>
                <a:lnTo>
                  <a:pt x="2" y="426"/>
                </a:lnTo>
                <a:lnTo>
                  <a:pt x="0" y="418"/>
                </a:lnTo>
                <a:lnTo>
                  <a:pt x="8" y="416"/>
                </a:lnTo>
                <a:lnTo>
                  <a:pt x="8" y="412"/>
                </a:lnTo>
                <a:lnTo>
                  <a:pt x="6" y="408"/>
                </a:lnTo>
                <a:lnTo>
                  <a:pt x="8" y="402"/>
                </a:lnTo>
                <a:lnTo>
                  <a:pt x="14" y="404"/>
                </a:lnTo>
                <a:lnTo>
                  <a:pt x="10" y="388"/>
                </a:lnTo>
                <a:lnTo>
                  <a:pt x="16" y="386"/>
                </a:lnTo>
                <a:lnTo>
                  <a:pt x="18" y="382"/>
                </a:lnTo>
                <a:lnTo>
                  <a:pt x="12" y="380"/>
                </a:lnTo>
                <a:lnTo>
                  <a:pt x="14" y="376"/>
                </a:lnTo>
                <a:lnTo>
                  <a:pt x="20" y="376"/>
                </a:lnTo>
                <a:lnTo>
                  <a:pt x="24" y="364"/>
                </a:lnTo>
                <a:lnTo>
                  <a:pt x="28" y="364"/>
                </a:lnTo>
                <a:lnTo>
                  <a:pt x="32" y="364"/>
                </a:lnTo>
                <a:lnTo>
                  <a:pt x="24" y="360"/>
                </a:lnTo>
                <a:lnTo>
                  <a:pt x="24" y="354"/>
                </a:lnTo>
                <a:lnTo>
                  <a:pt x="28" y="352"/>
                </a:lnTo>
                <a:lnTo>
                  <a:pt x="36" y="354"/>
                </a:lnTo>
                <a:lnTo>
                  <a:pt x="34" y="350"/>
                </a:lnTo>
                <a:lnTo>
                  <a:pt x="46" y="334"/>
                </a:lnTo>
                <a:lnTo>
                  <a:pt x="44" y="328"/>
                </a:lnTo>
                <a:lnTo>
                  <a:pt x="52" y="328"/>
                </a:lnTo>
                <a:lnTo>
                  <a:pt x="54" y="324"/>
                </a:lnTo>
                <a:lnTo>
                  <a:pt x="58" y="318"/>
                </a:lnTo>
                <a:lnTo>
                  <a:pt x="56" y="316"/>
                </a:lnTo>
                <a:lnTo>
                  <a:pt x="48" y="322"/>
                </a:lnTo>
                <a:lnTo>
                  <a:pt x="40" y="320"/>
                </a:lnTo>
                <a:lnTo>
                  <a:pt x="40" y="312"/>
                </a:lnTo>
                <a:lnTo>
                  <a:pt x="46" y="312"/>
                </a:lnTo>
                <a:lnTo>
                  <a:pt x="58" y="310"/>
                </a:lnTo>
                <a:lnTo>
                  <a:pt x="64" y="300"/>
                </a:lnTo>
                <a:lnTo>
                  <a:pt x="54" y="294"/>
                </a:lnTo>
                <a:lnTo>
                  <a:pt x="52" y="284"/>
                </a:lnTo>
                <a:lnTo>
                  <a:pt x="48" y="284"/>
                </a:lnTo>
                <a:lnTo>
                  <a:pt x="46" y="276"/>
                </a:lnTo>
                <a:lnTo>
                  <a:pt x="48" y="278"/>
                </a:lnTo>
                <a:lnTo>
                  <a:pt x="52" y="282"/>
                </a:lnTo>
                <a:lnTo>
                  <a:pt x="56" y="280"/>
                </a:lnTo>
                <a:lnTo>
                  <a:pt x="50" y="274"/>
                </a:lnTo>
                <a:lnTo>
                  <a:pt x="50" y="272"/>
                </a:lnTo>
                <a:lnTo>
                  <a:pt x="54" y="268"/>
                </a:lnTo>
                <a:lnTo>
                  <a:pt x="50" y="266"/>
                </a:lnTo>
                <a:lnTo>
                  <a:pt x="42" y="268"/>
                </a:lnTo>
                <a:lnTo>
                  <a:pt x="42" y="262"/>
                </a:lnTo>
                <a:lnTo>
                  <a:pt x="48" y="258"/>
                </a:lnTo>
                <a:lnTo>
                  <a:pt x="48" y="254"/>
                </a:lnTo>
                <a:lnTo>
                  <a:pt x="44" y="252"/>
                </a:lnTo>
                <a:lnTo>
                  <a:pt x="42" y="248"/>
                </a:lnTo>
                <a:lnTo>
                  <a:pt x="48" y="232"/>
                </a:lnTo>
                <a:lnTo>
                  <a:pt x="44" y="230"/>
                </a:lnTo>
                <a:lnTo>
                  <a:pt x="42" y="234"/>
                </a:lnTo>
                <a:lnTo>
                  <a:pt x="36" y="234"/>
                </a:lnTo>
                <a:lnTo>
                  <a:pt x="38" y="226"/>
                </a:lnTo>
                <a:lnTo>
                  <a:pt x="42" y="220"/>
                </a:lnTo>
                <a:lnTo>
                  <a:pt x="40" y="208"/>
                </a:lnTo>
                <a:lnTo>
                  <a:pt x="48" y="206"/>
                </a:lnTo>
                <a:lnTo>
                  <a:pt x="52" y="194"/>
                </a:lnTo>
                <a:lnTo>
                  <a:pt x="44" y="196"/>
                </a:lnTo>
                <a:lnTo>
                  <a:pt x="40" y="188"/>
                </a:lnTo>
                <a:lnTo>
                  <a:pt x="44" y="184"/>
                </a:lnTo>
                <a:lnTo>
                  <a:pt x="36" y="164"/>
                </a:lnTo>
                <a:lnTo>
                  <a:pt x="34" y="164"/>
                </a:lnTo>
                <a:lnTo>
                  <a:pt x="40" y="156"/>
                </a:lnTo>
                <a:lnTo>
                  <a:pt x="36" y="144"/>
                </a:lnTo>
                <a:lnTo>
                  <a:pt x="44" y="148"/>
                </a:lnTo>
                <a:lnTo>
                  <a:pt x="50" y="146"/>
                </a:lnTo>
                <a:lnTo>
                  <a:pt x="44" y="140"/>
                </a:lnTo>
                <a:lnTo>
                  <a:pt x="50" y="132"/>
                </a:lnTo>
                <a:lnTo>
                  <a:pt x="50" y="110"/>
                </a:lnTo>
                <a:lnTo>
                  <a:pt x="56" y="116"/>
                </a:lnTo>
                <a:lnTo>
                  <a:pt x="60" y="98"/>
                </a:lnTo>
                <a:lnTo>
                  <a:pt x="58" y="94"/>
                </a:lnTo>
                <a:lnTo>
                  <a:pt x="70" y="96"/>
                </a:lnTo>
                <a:lnTo>
                  <a:pt x="70" y="92"/>
                </a:lnTo>
                <a:lnTo>
                  <a:pt x="64" y="88"/>
                </a:lnTo>
                <a:lnTo>
                  <a:pt x="64" y="84"/>
                </a:lnTo>
                <a:lnTo>
                  <a:pt x="80" y="78"/>
                </a:lnTo>
                <a:lnTo>
                  <a:pt x="78" y="70"/>
                </a:lnTo>
                <a:lnTo>
                  <a:pt x="92" y="66"/>
                </a:lnTo>
                <a:lnTo>
                  <a:pt x="94" y="54"/>
                </a:lnTo>
                <a:lnTo>
                  <a:pt x="96" y="52"/>
                </a:lnTo>
                <a:lnTo>
                  <a:pt x="92" y="40"/>
                </a:lnTo>
                <a:lnTo>
                  <a:pt x="96" y="36"/>
                </a:lnTo>
                <a:lnTo>
                  <a:pt x="102" y="40"/>
                </a:lnTo>
                <a:lnTo>
                  <a:pt x="104" y="36"/>
                </a:lnTo>
                <a:lnTo>
                  <a:pt x="96" y="30"/>
                </a:lnTo>
                <a:lnTo>
                  <a:pt x="96" y="28"/>
                </a:lnTo>
                <a:lnTo>
                  <a:pt x="104" y="28"/>
                </a:lnTo>
                <a:lnTo>
                  <a:pt x="108" y="20"/>
                </a:lnTo>
                <a:lnTo>
                  <a:pt x="112" y="16"/>
                </a:lnTo>
                <a:lnTo>
                  <a:pt x="122" y="10"/>
                </a:lnTo>
                <a:lnTo>
                  <a:pt x="120" y="0"/>
                </a:lnTo>
                <a:lnTo>
                  <a:pt x="168" y="0"/>
                </a:lnTo>
                <a:lnTo>
                  <a:pt x="176" y="2"/>
                </a:lnTo>
                <a:lnTo>
                  <a:pt x="202" y="2"/>
                </a:lnTo>
                <a:lnTo>
                  <a:pt x="216" y="0"/>
                </a:lnTo>
                <a:lnTo>
                  <a:pt x="232" y="0"/>
                </a:lnTo>
                <a:lnTo>
                  <a:pt x="248" y="0"/>
                </a:lnTo>
                <a:lnTo>
                  <a:pt x="252" y="0"/>
                </a:lnTo>
                <a:lnTo>
                  <a:pt x="288" y="0"/>
                </a:lnTo>
                <a:lnTo>
                  <a:pt x="290" y="0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000000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799" name="Freeform 35"/>
          <p:cNvSpPr>
            <a:spLocks/>
          </p:cNvSpPr>
          <p:nvPr/>
        </p:nvSpPr>
        <p:spPr bwMode="auto">
          <a:xfrm>
            <a:off x="5175250" y="4071938"/>
            <a:ext cx="498475" cy="857250"/>
          </a:xfrm>
          <a:custGeom>
            <a:avLst/>
            <a:gdLst>
              <a:gd name="T0" fmla="*/ 2147483647 w 314"/>
              <a:gd name="T1" fmla="*/ 2147483647 h 540"/>
              <a:gd name="T2" fmla="*/ 2147483647 w 314"/>
              <a:gd name="T3" fmla="*/ 2147483647 h 540"/>
              <a:gd name="T4" fmla="*/ 2147483647 w 314"/>
              <a:gd name="T5" fmla="*/ 2147483647 h 540"/>
              <a:gd name="T6" fmla="*/ 2147483647 w 314"/>
              <a:gd name="T7" fmla="*/ 2147483647 h 540"/>
              <a:gd name="T8" fmla="*/ 2147483647 w 314"/>
              <a:gd name="T9" fmla="*/ 2147483647 h 540"/>
              <a:gd name="T10" fmla="*/ 2147483647 w 314"/>
              <a:gd name="T11" fmla="*/ 2147483647 h 540"/>
              <a:gd name="T12" fmla="*/ 2147483647 w 314"/>
              <a:gd name="T13" fmla="*/ 2147483647 h 540"/>
              <a:gd name="T14" fmla="*/ 2147483647 w 314"/>
              <a:gd name="T15" fmla="*/ 2147483647 h 540"/>
              <a:gd name="T16" fmla="*/ 2147483647 w 314"/>
              <a:gd name="T17" fmla="*/ 2147483647 h 540"/>
              <a:gd name="T18" fmla="*/ 2147483647 w 314"/>
              <a:gd name="T19" fmla="*/ 2147483647 h 540"/>
              <a:gd name="T20" fmla="*/ 2147483647 w 314"/>
              <a:gd name="T21" fmla="*/ 2147483647 h 540"/>
              <a:gd name="T22" fmla="*/ 2147483647 w 314"/>
              <a:gd name="T23" fmla="*/ 2147483647 h 540"/>
              <a:gd name="T24" fmla="*/ 2147483647 w 314"/>
              <a:gd name="T25" fmla="*/ 2147483647 h 540"/>
              <a:gd name="T26" fmla="*/ 2147483647 w 314"/>
              <a:gd name="T27" fmla="*/ 2147483647 h 540"/>
              <a:gd name="T28" fmla="*/ 2147483647 w 314"/>
              <a:gd name="T29" fmla="*/ 2147483647 h 540"/>
              <a:gd name="T30" fmla="*/ 2147483647 w 314"/>
              <a:gd name="T31" fmla="*/ 2147483647 h 540"/>
              <a:gd name="T32" fmla="*/ 2147483647 w 314"/>
              <a:gd name="T33" fmla="*/ 2147483647 h 540"/>
              <a:gd name="T34" fmla="*/ 2147483647 w 314"/>
              <a:gd name="T35" fmla="*/ 2147483647 h 540"/>
              <a:gd name="T36" fmla="*/ 2147483647 w 314"/>
              <a:gd name="T37" fmla="*/ 2147483647 h 540"/>
              <a:gd name="T38" fmla="*/ 0 w 314"/>
              <a:gd name="T39" fmla="*/ 2147483647 h 540"/>
              <a:gd name="T40" fmla="*/ 2147483647 w 314"/>
              <a:gd name="T41" fmla="*/ 2147483647 h 540"/>
              <a:gd name="T42" fmla="*/ 2147483647 w 314"/>
              <a:gd name="T43" fmla="*/ 2147483647 h 540"/>
              <a:gd name="T44" fmla="*/ 2147483647 w 314"/>
              <a:gd name="T45" fmla="*/ 2147483647 h 540"/>
              <a:gd name="T46" fmla="*/ 2147483647 w 314"/>
              <a:gd name="T47" fmla="*/ 2147483647 h 540"/>
              <a:gd name="T48" fmla="*/ 2147483647 w 314"/>
              <a:gd name="T49" fmla="*/ 2147483647 h 540"/>
              <a:gd name="T50" fmla="*/ 2147483647 w 314"/>
              <a:gd name="T51" fmla="*/ 2147483647 h 540"/>
              <a:gd name="T52" fmla="*/ 2147483647 w 314"/>
              <a:gd name="T53" fmla="*/ 2147483647 h 540"/>
              <a:gd name="T54" fmla="*/ 2147483647 w 314"/>
              <a:gd name="T55" fmla="*/ 2147483647 h 540"/>
              <a:gd name="T56" fmla="*/ 2147483647 w 314"/>
              <a:gd name="T57" fmla="*/ 2147483647 h 540"/>
              <a:gd name="T58" fmla="*/ 2147483647 w 314"/>
              <a:gd name="T59" fmla="*/ 2147483647 h 540"/>
              <a:gd name="T60" fmla="*/ 2147483647 w 314"/>
              <a:gd name="T61" fmla="*/ 2147483647 h 540"/>
              <a:gd name="T62" fmla="*/ 2147483647 w 314"/>
              <a:gd name="T63" fmla="*/ 2147483647 h 540"/>
              <a:gd name="T64" fmla="*/ 2147483647 w 314"/>
              <a:gd name="T65" fmla="*/ 2147483647 h 540"/>
              <a:gd name="T66" fmla="*/ 2147483647 w 314"/>
              <a:gd name="T67" fmla="*/ 2147483647 h 540"/>
              <a:gd name="T68" fmla="*/ 2147483647 w 314"/>
              <a:gd name="T69" fmla="*/ 2147483647 h 540"/>
              <a:gd name="T70" fmla="*/ 2147483647 w 314"/>
              <a:gd name="T71" fmla="*/ 2147483647 h 540"/>
              <a:gd name="T72" fmla="*/ 2147483647 w 314"/>
              <a:gd name="T73" fmla="*/ 2147483647 h 540"/>
              <a:gd name="T74" fmla="*/ 2147483647 w 314"/>
              <a:gd name="T75" fmla="*/ 2147483647 h 540"/>
              <a:gd name="T76" fmla="*/ 2147483647 w 314"/>
              <a:gd name="T77" fmla="*/ 2147483647 h 540"/>
              <a:gd name="T78" fmla="*/ 2147483647 w 314"/>
              <a:gd name="T79" fmla="*/ 2147483647 h 540"/>
              <a:gd name="T80" fmla="*/ 2147483647 w 314"/>
              <a:gd name="T81" fmla="*/ 2147483647 h 540"/>
              <a:gd name="T82" fmla="*/ 2147483647 w 314"/>
              <a:gd name="T83" fmla="*/ 2147483647 h 540"/>
              <a:gd name="T84" fmla="*/ 2147483647 w 314"/>
              <a:gd name="T85" fmla="*/ 2147483647 h 540"/>
              <a:gd name="T86" fmla="*/ 2147483647 w 314"/>
              <a:gd name="T87" fmla="*/ 2147483647 h 540"/>
              <a:gd name="T88" fmla="*/ 2147483647 w 314"/>
              <a:gd name="T89" fmla="*/ 2147483647 h 540"/>
              <a:gd name="T90" fmla="*/ 2147483647 w 314"/>
              <a:gd name="T91" fmla="*/ 2147483647 h 540"/>
              <a:gd name="T92" fmla="*/ 2147483647 w 314"/>
              <a:gd name="T93" fmla="*/ 2147483647 h 540"/>
              <a:gd name="T94" fmla="*/ 2147483647 w 314"/>
              <a:gd name="T95" fmla="*/ 2147483647 h 540"/>
              <a:gd name="T96" fmla="*/ 2147483647 w 314"/>
              <a:gd name="T97" fmla="*/ 2147483647 h 540"/>
              <a:gd name="T98" fmla="*/ 2147483647 w 314"/>
              <a:gd name="T99" fmla="*/ 2147483647 h 540"/>
              <a:gd name="T100" fmla="*/ 2147483647 w 314"/>
              <a:gd name="T101" fmla="*/ 2147483647 h 540"/>
              <a:gd name="T102" fmla="*/ 2147483647 w 314"/>
              <a:gd name="T103" fmla="*/ 2147483647 h 540"/>
              <a:gd name="T104" fmla="*/ 2147483647 w 314"/>
              <a:gd name="T105" fmla="*/ 2147483647 h 540"/>
              <a:gd name="T106" fmla="*/ 2147483647 w 314"/>
              <a:gd name="T107" fmla="*/ 0 h 540"/>
              <a:gd name="T108" fmla="*/ 2147483647 w 314"/>
              <a:gd name="T109" fmla="*/ 0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4"/>
              <a:gd name="T166" fmla="*/ 0 h 540"/>
              <a:gd name="T167" fmla="*/ 314 w 314"/>
              <a:gd name="T168" fmla="*/ 540 h 5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4" h="540">
                <a:moveTo>
                  <a:pt x="290" y="0"/>
                </a:moveTo>
                <a:lnTo>
                  <a:pt x="304" y="0"/>
                </a:lnTo>
                <a:lnTo>
                  <a:pt x="314" y="12"/>
                </a:lnTo>
                <a:lnTo>
                  <a:pt x="310" y="48"/>
                </a:lnTo>
                <a:lnTo>
                  <a:pt x="308" y="60"/>
                </a:lnTo>
                <a:lnTo>
                  <a:pt x="308" y="76"/>
                </a:lnTo>
                <a:lnTo>
                  <a:pt x="304" y="104"/>
                </a:lnTo>
                <a:lnTo>
                  <a:pt x="300" y="142"/>
                </a:lnTo>
                <a:lnTo>
                  <a:pt x="298" y="166"/>
                </a:lnTo>
                <a:lnTo>
                  <a:pt x="296" y="192"/>
                </a:lnTo>
                <a:lnTo>
                  <a:pt x="292" y="226"/>
                </a:lnTo>
                <a:lnTo>
                  <a:pt x="292" y="232"/>
                </a:lnTo>
                <a:lnTo>
                  <a:pt x="288" y="272"/>
                </a:lnTo>
                <a:lnTo>
                  <a:pt x="284" y="302"/>
                </a:lnTo>
                <a:lnTo>
                  <a:pt x="284" y="312"/>
                </a:lnTo>
                <a:lnTo>
                  <a:pt x="280" y="348"/>
                </a:lnTo>
                <a:lnTo>
                  <a:pt x="282" y="370"/>
                </a:lnTo>
                <a:lnTo>
                  <a:pt x="284" y="400"/>
                </a:lnTo>
                <a:lnTo>
                  <a:pt x="284" y="434"/>
                </a:lnTo>
                <a:lnTo>
                  <a:pt x="286" y="448"/>
                </a:lnTo>
                <a:lnTo>
                  <a:pt x="288" y="476"/>
                </a:lnTo>
                <a:lnTo>
                  <a:pt x="288" y="514"/>
                </a:lnTo>
                <a:lnTo>
                  <a:pt x="286" y="518"/>
                </a:lnTo>
                <a:lnTo>
                  <a:pt x="278" y="520"/>
                </a:lnTo>
                <a:lnTo>
                  <a:pt x="274" y="518"/>
                </a:lnTo>
                <a:lnTo>
                  <a:pt x="272" y="512"/>
                </a:lnTo>
                <a:lnTo>
                  <a:pt x="268" y="514"/>
                </a:lnTo>
                <a:lnTo>
                  <a:pt x="260" y="518"/>
                </a:lnTo>
                <a:lnTo>
                  <a:pt x="252" y="516"/>
                </a:lnTo>
                <a:lnTo>
                  <a:pt x="252" y="514"/>
                </a:lnTo>
                <a:lnTo>
                  <a:pt x="244" y="508"/>
                </a:lnTo>
                <a:lnTo>
                  <a:pt x="244" y="510"/>
                </a:lnTo>
                <a:lnTo>
                  <a:pt x="244" y="514"/>
                </a:lnTo>
                <a:lnTo>
                  <a:pt x="230" y="516"/>
                </a:lnTo>
                <a:lnTo>
                  <a:pt x="208" y="524"/>
                </a:lnTo>
                <a:lnTo>
                  <a:pt x="206" y="518"/>
                </a:lnTo>
                <a:lnTo>
                  <a:pt x="204" y="518"/>
                </a:lnTo>
                <a:lnTo>
                  <a:pt x="204" y="524"/>
                </a:lnTo>
                <a:lnTo>
                  <a:pt x="194" y="534"/>
                </a:lnTo>
                <a:lnTo>
                  <a:pt x="186" y="540"/>
                </a:lnTo>
                <a:lnTo>
                  <a:pt x="180" y="532"/>
                </a:lnTo>
                <a:lnTo>
                  <a:pt x="178" y="520"/>
                </a:lnTo>
                <a:lnTo>
                  <a:pt x="172" y="508"/>
                </a:lnTo>
                <a:lnTo>
                  <a:pt x="166" y="498"/>
                </a:lnTo>
                <a:lnTo>
                  <a:pt x="160" y="484"/>
                </a:lnTo>
                <a:lnTo>
                  <a:pt x="160" y="478"/>
                </a:lnTo>
                <a:lnTo>
                  <a:pt x="170" y="452"/>
                </a:lnTo>
                <a:lnTo>
                  <a:pt x="168" y="448"/>
                </a:lnTo>
                <a:lnTo>
                  <a:pt x="160" y="448"/>
                </a:lnTo>
                <a:lnTo>
                  <a:pt x="120" y="448"/>
                </a:lnTo>
                <a:lnTo>
                  <a:pt x="114" y="448"/>
                </a:lnTo>
                <a:lnTo>
                  <a:pt x="96" y="448"/>
                </a:lnTo>
                <a:lnTo>
                  <a:pt x="94" y="448"/>
                </a:lnTo>
                <a:lnTo>
                  <a:pt x="68" y="448"/>
                </a:lnTo>
                <a:lnTo>
                  <a:pt x="50" y="448"/>
                </a:lnTo>
                <a:lnTo>
                  <a:pt x="38" y="448"/>
                </a:lnTo>
                <a:lnTo>
                  <a:pt x="2" y="448"/>
                </a:lnTo>
                <a:lnTo>
                  <a:pt x="0" y="446"/>
                </a:lnTo>
                <a:lnTo>
                  <a:pt x="4" y="440"/>
                </a:lnTo>
                <a:lnTo>
                  <a:pt x="0" y="434"/>
                </a:lnTo>
                <a:lnTo>
                  <a:pt x="2" y="426"/>
                </a:lnTo>
                <a:lnTo>
                  <a:pt x="0" y="418"/>
                </a:lnTo>
                <a:lnTo>
                  <a:pt x="8" y="416"/>
                </a:lnTo>
                <a:lnTo>
                  <a:pt x="8" y="412"/>
                </a:lnTo>
                <a:lnTo>
                  <a:pt x="6" y="408"/>
                </a:lnTo>
                <a:lnTo>
                  <a:pt x="8" y="402"/>
                </a:lnTo>
                <a:lnTo>
                  <a:pt x="14" y="404"/>
                </a:lnTo>
                <a:lnTo>
                  <a:pt x="10" y="388"/>
                </a:lnTo>
                <a:lnTo>
                  <a:pt x="16" y="386"/>
                </a:lnTo>
                <a:lnTo>
                  <a:pt x="18" y="382"/>
                </a:lnTo>
                <a:lnTo>
                  <a:pt x="12" y="380"/>
                </a:lnTo>
                <a:lnTo>
                  <a:pt x="14" y="376"/>
                </a:lnTo>
                <a:lnTo>
                  <a:pt x="20" y="376"/>
                </a:lnTo>
                <a:lnTo>
                  <a:pt x="24" y="364"/>
                </a:lnTo>
                <a:lnTo>
                  <a:pt x="28" y="364"/>
                </a:lnTo>
                <a:lnTo>
                  <a:pt x="32" y="364"/>
                </a:lnTo>
                <a:lnTo>
                  <a:pt x="24" y="360"/>
                </a:lnTo>
                <a:lnTo>
                  <a:pt x="24" y="354"/>
                </a:lnTo>
                <a:lnTo>
                  <a:pt x="28" y="352"/>
                </a:lnTo>
                <a:lnTo>
                  <a:pt x="36" y="354"/>
                </a:lnTo>
                <a:lnTo>
                  <a:pt x="34" y="350"/>
                </a:lnTo>
                <a:lnTo>
                  <a:pt x="46" y="334"/>
                </a:lnTo>
                <a:lnTo>
                  <a:pt x="44" y="328"/>
                </a:lnTo>
                <a:lnTo>
                  <a:pt x="52" y="328"/>
                </a:lnTo>
                <a:lnTo>
                  <a:pt x="54" y="324"/>
                </a:lnTo>
                <a:lnTo>
                  <a:pt x="58" y="318"/>
                </a:lnTo>
                <a:lnTo>
                  <a:pt x="56" y="316"/>
                </a:lnTo>
                <a:lnTo>
                  <a:pt x="48" y="322"/>
                </a:lnTo>
                <a:lnTo>
                  <a:pt x="40" y="320"/>
                </a:lnTo>
                <a:lnTo>
                  <a:pt x="40" y="312"/>
                </a:lnTo>
                <a:lnTo>
                  <a:pt x="46" y="312"/>
                </a:lnTo>
                <a:lnTo>
                  <a:pt x="58" y="310"/>
                </a:lnTo>
                <a:lnTo>
                  <a:pt x="64" y="300"/>
                </a:lnTo>
                <a:lnTo>
                  <a:pt x="54" y="294"/>
                </a:lnTo>
                <a:lnTo>
                  <a:pt x="52" y="284"/>
                </a:lnTo>
                <a:lnTo>
                  <a:pt x="48" y="284"/>
                </a:lnTo>
                <a:lnTo>
                  <a:pt x="46" y="276"/>
                </a:lnTo>
                <a:lnTo>
                  <a:pt x="48" y="278"/>
                </a:lnTo>
                <a:lnTo>
                  <a:pt x="52" y="282"/>
                </a:lnTo>
                <a:lnTo>
                  <a:pt x="56" y="280"/>
                </a:lnTo>
                <a:lnTo>
                  <a:pt x="50" y="274"/>
                </a:lnTo>
                <a:lnTo>
                  <a:pt x="50" y="272"/>
                </a:lnTo>
                <a:lnTo>
                  <a:pt x="54" y="268"/>
                </a:lnTo>
                <a:lnTo>
                  <a:pt x="50" y="266"/>
                </a:lnTo>
                <a:lnTo>
                  <a:pt x="42" y="268"/>
                </a:lnTo>
                <a:lnTo>
                  <a:pt x="42" y="262"/>
                </a:lnTo>
                <a:lnTo>
                  <a:pt x="48" y="258"/>
                </a:lnTo>
                <a:lnTo>
                  <a:pt x="48" y="254"/>
                </a:lnTo>
                <a:lnTo>
                  <a:pt x="44" y="252"/>
                </a:lnTo>
                <a:lnTo>
                  <a:pt x="42" y="248"/>
                </a:lnTo>
                <a:lnTo>
                  <a:pt x="48" y="232"/>
                </a:lnTo>
                <a:lnTo>
                  <a:pt x="44" y="230"/>
                </a:lnTo>
                <a:lnTo>
                  <a:pt x="42" y="234"/>
                </a:lnTo>
                <a:lnTo>
                  <a:pt x="36" y="234"/>
                </a:lnTo>
                <a:lnTo>
                  <a:pt x="38" y="226"/>
                </a:lnTo>
                <a:lnTo>
                  <a:pt x="42" y="220"/>
                </a:lnTo>
                <a:lnTo>
                  <a:pt x="40" y="208"/>
                </a:lnTo>
                <a:lnTo>
                  <a:pt x="48" y="206"/>
                </a:lnTo>
                <a:lnTo>
                  <a:pt x="52" y="194"/>
                </a:lnTo>
                <a:lnTo>
                  <a:pt x="44" y="196"/>
                </a:lnTo>
                <a:lnTo>
                  <a:pt x="40" y="188"/>
                </a:lnTo>
                <a:lnTo>
                  <a:pt x="44" y="184"/>
                </a:lnTo>
                <a:lnTo>
                  <a:pt x="36" y="164"/>
                </a:lnTo>
                <a:lnTo>
                  <a:pt x="34" y="164"/>
                </a:lnTo>
                <a:lnTo>
                  <a:pt x="40" y="156"/>
                </a:lnTo>
                <a:lnTo>
                  <a:pt x="36" y="144"/>
                </a:lnTo>
                <a:lnTo>
                  <a:pt x="44" y="148"/>
                </a:lnTo>
                <a:lnTo>
                  <a:pt x="50" y="146"/>
                </a:lnTo>
                <a:lnTo>
                  <a:pt x="44" y="140"/>
                </a:lnTo>
                <a:lnTo>
                  <a:pt x="50" y="132"/>
                </a:lnTo>
                <a:lnTo>
                  <a:pt x="50" y="110"/>
                </a:lnTo>
                <a:lnTo>
                  <a:pt x="56" y="116"/>
                </a:lnTo>
                <a:lnTo>
                  <a:pt x="60" y="98"/>
                </a:lnTo>
                <a:lnTo>
                  <a:pt x="58" y="94"/>
                </a:lnTo>
                <a:lnTo>
                  <a:pt x="70" y="96"/>
                </a:lnTo>
                <a:lnTo>
                  <a:pt x="70" y="92"/>
                </a:lnTo>
                <a:lnTo>
                  <a:pt x="64" y="88"/>
                </a:lnTo>
                <a:lnTo>
                  <a:pt x="64" y="84"/>
                </a:lnTo>
                <a:lnTo>
                  <a:pt x="80" y="78"/>
                </a:lnTo>
                <a:lnTo>
                  <a:pt x="78" y="70"/>
                </a:lnTo>
                <a:lnTo>
                  <a:pt x="92" y="66"/>
                </a:lnTo>
                <a:lnTo>
                  <a:pt x="94" y="54"/>
                </a:lnTo>
                <a:lnTo>
                  <a:pt x="96" y="52"/>
                </a:lnTo>
                <a:lnTo>
                  <a:pt x="92" y="40"/>
                </a:lnTo>
                <a:lnTo>
                  <a:pt x="96" y="36"/>
                </a:lnTo>
                <a:lnTo>
                  <a:pt x="102" y="40"/>
                </a:lnTo>
                <a:lnTo>
                  <a:pt x="104" y="36"/>
                </a:lnTo>
                <a:lnTo>
                  <a:pt x="96" y="30"/>
                </a:lnTo>
                <a:lnTo>
                  <a:pt x="96" y="28"/>
                </a:lnTo>
                <a:lnTo>
                  <a:pt x="104" y="28"/>
                </a:lnTo>
                <a:lnTo>
                  <a:pt x="108" y="20"/>
                </a:lnTo>
                <a:lnTo>
                  <a:pt x="112" y="16"/>
                </a:lnTo>
                <a:lnTo>
                  <a:pt x="122" y="10"/>
                </a:lnTo>
                <a:lnTo>
                  <a:pt x="120" y="0"/>
                </a:lnTo>
                <a:lnTo>
                  <a:pt x="168" y="0"/>
                </a:lnTo>
                <a:lnTo>
                  <a:pt x="176" y="2"/>
                </a:lnTo>
                <a:lnTo>
                  <a:pt x="202" y="2"/>
                </a:lnTo>
                <a:lnTo>
                  <a:pt x="216" y="0"/>
                </a:lnTo>
                <a:lnTo>
                  <a:pt x="232" y="0"/>
                </a:lnTo>
                <a:lnTo>
                  <a:pt x="248" y="0"/>
                </a:lnTo>
                <a:lnTo>
                  <a:pt x="252" y="0"/>
                </a:lnTo>
                <a:lnTo>
                  <a:pt x="288" y="0"/>
                </a:lnTo>
                <a:lnTo>
                  <a:pt x="290" y="0"/>
                </a:lnTo>
                <a:close/>
              </a:path>
            </a:pathLst>
          </a:custGeom>
          <a:solidFill>
            <a:srgbClr val="FFF8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00" name="Freeform 36"/>
          <p:cNvSpPr>
            <a:spLocks/>
          </p:cNvSpPr>
          <p:nvPr/>
        </p:nvSpPr>
        <p:spPr bwMode="auto">
          <a:xfrm>
            <a:off x="1708150" y="1589088"/>
            <a:ext cx="1703388" cy="815975"/>
          </a:xfrm>
          <a:custGeom>
            <a:avLst/>
            <a:gdLst>
              <a:gd name="T0" fmla="*/ 2147483647 w 1072"/>
              <a:gd name="T1" fmla="*/ 2147483647 h 514"/>
              <a:gd name="T2" fmla="*/ 2147483647 w 1072"/>
              <a:gd name="T3" fmla="*/ 2147483647 h 514"/>
              <a:gd name="T4" fmla="*/ 2147483647 w 1072"/>
              <a:gd name="T5" fmla="*/ 2147483647 h 514"/>
              <a:gd name="T6" fmla="*/ 2147483647 w 1072"/>
              <a:gd name="T7" fmla="*/ 2147483647 h 514"/>
              <a:gd name="T8" fmla="*/ 2147483647 w 1072"/>
              <a:gd name="T9" fmla="*/ 2147483647 h 514"/>
              <a:gd name="T10" fmla="*/ 2147483647 w 1072"/>
              <a:gd name="T11" fmla="*/ 2147483647 h 514"/>
              <a:gd name="T12" fmla="*/ 2147483647 w 1072"/>
              <a:gd name="T13" fmla="*/ 2147483647 h 514"/>
              <a:gd name="T14" fmla="*/ 2147483647 w 1072"/>
              <a:gd name="T15" fmla="*/ 2147483647 h 514"/>
              <a:gd name="T16" fmla="*/ 2147483647 w 1072"/>
              <a:gd name="T17" fmla="*/ 2147483647 h 514"/>
              <a:gd name="T18" fmla="*/ 2147483647 w 1072"/>
              <a:gd name="T19" fmla="*/ 2147483647 h 514"/>
              <a:gd name="T20" fmla="*/ 2147483647 w 1072"/>
              <a:gd name="T21" fmla="*/ 2147483647 h 514"/>
              <a:gd name="T22" fmla="*/ 2147483647 w 1072"/>
              <a:gd name="T23" fmla="*/ 2147483647 h 514"/>
              <a:gd name="T24" fmla="*/ 2147483647 w 1072"/>
              <a:gd name="T25" fmla="*/ 2147483647 h 514"/>
              <a:gd name="T26" fmla="*/ 2147483647 w 1072"/>
              <a:gd name="T27" fmla="*/ 2147483647 h 514"/>
              <a:gd name="T28" fmla="*/ 2147483647 w 1072"/>
              <a:gd name="T29" fmla="*/ 2147483647 h 514"/>
              <a:gd name="T30" fmla="*/ 2147483647 w 1072"/>
              <a:gd name="T31" fmla="*/ 2147483647 h 514"/>
              <a:gd name="T32" fmla="*/ 2147483647 w 1072"/>
              <a:gd name="T33" fmla="*/ 2147483647 h 514"/>
              <a:gd name="T34" fmla="*/ 2147483647 w 1072"/>
              <a:gd name="T35" fmla="*/ 2147483647 h 514"/>
              <a:gd name="T36" fmla="*/ 2147483647 w 1072"/>
              <a:gd name="T37" fmla="*/ 2147483647 h 514"/>
              <a:gd name="T38" fmla="*/ 2147483647 w 1072"/>
              <a:gd name="T39" fmla="*/ 2147483647 h 514"/>
              <a:gd name="T40" fmla="*/ 2147483647 w 1072"/>
              <a:gd name="T41" fmla="*/ 2147483647 h 514"/>
              <a:gd name="T42" fmla="*/ 2147483647 w 1072"/>
              <a:gd name="T43" fmla="*/ 2147483647 h 514"/>
              <a:gd name="T44" fmla="*/ 2147483647 w 1072"/>
              <a:gd name="T45" fmla="*/ 2147483647 h 514"/>
              <a:gd name="T46" fmla="*/ 2147483647 w 1072"/>
              <a:gd name="T47" fmla="*/ 2147483647 h 514"/>
              <a:gd name="T48" fmla="*/ 2147483647 w 1072"/>
              <a:gd name="T49" fmla="*/ 2147483647 h 514"/>
              <a:gd name="T50" fmla="*/ 2147483647 w 1072"/>
              <a:gd name="T51" fmla="*/ 2147483647 h 514"/>
              <a:gd name="T52" fmla="*/ 2147483647 w 1072"/>
              <a:gd name="T53" fmla="*/ 2147483647 h 514"/>
              <a:gd name="T54" fmla="*/ 2147483647 w 1072"/>
              <a:gd name="T55" fmla="*/ 2147483647 h 514"/>
              <a:gd name="T56" fmla="*/ 2147483647 w 1072"/>
              <a:gd name="T57" fmla="*/ 2147483647 h 514"/>
              <a:gd name="T58" fmla="*/ 2147483647 w 1072"/>
              <a:gd name="T59" fmla="*/ 2147483647 h 514"/>
              <a:gd name="T60" fmla="*/ 2147483647 w 1072"/>
              <a:gd name="T61" fmla="*/ 0 h 514"/>
              <a:gd name="T62" fmla="*/ 2147483647 w 1072"/>
              <a:gd name="T63" fmla="*/ 0 h 514"/>
              <a:gd name="T64" fmla="*/ 2147483647 w 1072"/>
              <a:gd name="T65" fmla="*/ 2147483647 h 514"/>
              <a:gd name="T66" fmla="*/ 2147483647 w 1072"/>
              <a:gd name="T67" fmla="*/ 2147483647 h 514"/>
              <a:gd name="T68" fmla="*/ 2147483647 w 1072"/>
              <a:gd name="T69" fmla="*/ 2147483647 h 514"/>
              <a:gd name="T70" fmla="*/ 2147483647 w 1072"/>
              <a:gd name="T71" fmla="*/ 2147483647 h 514"/>
              <a:gd name="T72" fmla="*/ 0 w 1072"/>
              <a:gd name="T73" fmla="*/ 2147483647 h 514"/>
              <a:gd name="T74" fmla="*/ 2147483647 w 1072"/>
              <a:gd name="T75" fmla="*/ 2147483647 h 514"/>
              <a:gd name="T76" fmla="*/ 2147483647 w 1072"/>
              <a:gd name="T77" fmla="*/ 2147483647 h 514"/>
              <a:gd name="T78" fmla="*/ 2147483647 w 1072"/>
              <a:gd name="T79" fmla="*/ 2147483647 h 514"/>
              <a:gd name="T80" fmla="*/ 2147483647 w 1072"/>
              <a:gd name="T81" fmla="*/ 2147483647 h 514"/>
              <a:gd name="T82" fmla="*/ 2147483647 w 1072"/>
              <a:gd name="T83" fmla="*/ 2147483647 h 514"/>
              <a:gd name="T84" fmla="*/ 2147483647 w 1072"/>
              <a:gd name="T85" fmla="*/ 2147483647 h 514"/>
              <a:gd name="T86" fmla="*/ 2147483647 w 1072"/>
              <a:gd name="T87" fmla="*/ 2147483647 h 514"/>
              <a:gd name="T88" fmla="*/ 2147483647 w 1072"/>
              <a:gd name="T89" fmla="*/ 2147483647 h 514"/>
              <a:gd name="T90" fmla="*/ 2147483647 w 1072"/>
              <a:gd name="T91" fmla="*/ 2147483647 h 5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72"/>
              <a:gd name="T139" fmla="*/ 0 h 514"/>
              <a:gd name="T140" fmla="*/ 1072 w 1072"/>
              <a:gd name="T141" fmla="*/ 514 h 5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72" h="514">
                <a:moveTo>
                  <a:pt x="156" y="266"/>
                </a:moveTo>
                <a:lnTo>
                  <a:pt x="144" y="320"/>
                </a:lnTo>
                <a:lnTo>
                  <a:pt x="140" y="320"/>
                </a:lnTo>
                <a:lnTo>
                  <a:pt x="152" y="352"/>
                </a:lnTo>
                <a:lnTo>
                  <a:pt x="138" y="358"/>
                </a:lnTo>
                <a:lnTo>
                  <a:pt x="140" y="376"/>
                </a:lnTo>
                <a:lnTo>
                  <a:pt x="134" y="380"/>
                </a:lnTo>
                <a:lnTo>
                  <a:pt x="136" y="388"/>
                </a:lnTo>
                <a:lnTo>
                  <a:pt x="142" y="388"/>
                </a:lnTo>
                <a:lnTo>
                  <a:pt x="156" y="398"/>
                </a:lnTo>
                <a:lnTo>
                  <a:pt x="190" y="372"/>
                </a:lnTo>
                <a:lnTo>
                  <a:pt x="228" y="436"/>
                </a:lnTo>
                <a:lnTo>
                  <a:pt x="234" y="444"/>
                </a:lnTo>
                <a:lnTo>
                  <a:pt x="234" y="454"/>
                </a:lnTo>
                <a:lnTo>
                  <a:pt x="230" y="456"/>
                </a:lnTo>
                <a:lnTo>
                  <a:pt x="246" y="472"/>
                </a:lnTo>
                <a:lnTo>
                  <a:pt x="254" y="468"/>
                </a:lnTo>
                <a:lnTo>
                  <a:pt x="262" y="476"/>
                </a:lnTo>
                <a:lnTo>
                  <a:pt x="268" y="490"/>
                </a:lnTo>
                <a:lnTo>
                  <a:pt x="266" y="494"/>
                </a:lnTo>
                <a:lnTo>
                  <a:pt x="290" y="514"/>
                </a:lnTo>
                <a:lnTo>
                  <a:pt x="300" y="504"/>
                </a:lnTo>
                <a:lnTo>
                  <a:pt x="324" y="508"/>
                </a:lnTo>
                <a:lnTo>
                  <a:pt x="332" y="510"/>
                </a:lnTo>
                <a:lnTo>
                  <a:pt x="332" y="500"/>
                </a:lnTo>
                <a:lnTo>
                  <a:pt x="342" y="496"/>
                </a:lnTo>
                <a:lnTo>
                  <a:pt x="348" y="502"/>
                </a:lnTo>
                <a:lnTo>
                  <a:pt x="376" y="498"/>
                </a:lnTo>
                <a:lnTo>
                  <a:pt x="380" y="502"/>
                </a:lnTo>
                <a:lnTo>
                  <a:pt x="396" y="498"/>
                </a:lnTo>
                <a:lnTo>
                  <a:pt x="410" y="500"/>
                </a:lnTo>
                <a:lnTo>
                  <a:pt x="406" y="492"/>
                </a:lnTo>
                <a:lnTo>
                  <a:pt x="408" y="480"/>
                </a:lnTo>
                <a:lnTo>
                  <a:pt x="410" y="480"/>
                </a:lnTo>
                <a:lnTo>
                  <a:pt x="418" y="476"/>
                </a:lnTo>
                <a:lnTo>
                  <a:pt x="444" y="506"/>
                </a:lnTo>
                <a:lnTo>
                  <a:pt x="448" y="506"/>
                </a:lnTo>
                <a:lnTo>
                  <a:pt x="448" y="492"/>
                </a:lnTo>
                <a:lnTo>
                  <a:pt x="448" y="450"/>
                </a:lnTo>
                <a:lnTo>
                  <a:pt x="542" y="450"/>
                </a:lnTo>
                <a:lnTo>
                  <a:pt x="558" y="450"/>
                </a:lnTo>
                <a:lnTo>
                  <a:pt x="664" y="450"/>
                </a:lnTo>
                <a:lnTo>
                  <a:pt x="694" y="448"/>
                </a:lnTo>
                <a:lnTo>
                  <a:pt x="728" y="448"/>
                </a:lnTo>
                <a:lnTo>
                  <a:pt x="878" y="448"/>
                </a:lnTo>
                <a:lnTo>
                  <a:pt x="896" y="448"/>
                </a:lnTo>
                <a:lnTo>
                  <a:pt x="980" y="448"/>
                </a:lnTo>
                <a:lnTo>
                  <a:pt x="984" y="448"/>
                </a:lnTo>
                <a:lnTo>
                  <a:pt x="1072" y="448"/>
                </a:lnTo>
                <a:lnTo>
                  <a:pt x="1072" y="424"/>
                </a:lnTo>
                <a:lnTo>
                  <a:pt x="1072" y="350"/>
                </a:lnTo>
                <a:lnTo>
                  <a:pt x="1072" y="344"/>
                </a:lnTo>
                <a:lnTo>
                  <a:pt x="1072" y="306"/>
                </a:lnTo>
                <a:lnTo>
                  <a:pt x="1072" y="276"/>
                </a:lnTo>
                <a:lnTo>
                  <a:pt x="1072" y="264"/>
                </a:lnTo>
                <a:lnTo>
                  <a:pt x="1072" y="188"/>
                </a:lnTo>
                <a:lnTo>
                  <a:pt x="1072" y="180"/>
                </a:lnTo>
                <a:lnTo>
                  <a:pt x="1072" y="114"/>
                </a:lnTo>
                <a:lnTo>
                  <a:pt x="1072" y="68"/>
                </a:lnTo>
                <a:lnTo>
                  <a:pt x="1072" y="42"/>
                </a:lnTo>
                <a:lnTo>
                  <a:pt x="1070" y="0"/>
                </a:lnTo>
                <a:lnTo>
                  <a:pt x="982" y="0"/>
                </a:lnTo>
                <a:lnTo>
                  <a:pt x="888" y="0"/>
                </a:lnTo>
                <a:lnTo>
                  <a:pt x="792" y="0"/>
                </a:lnTo>
                <a:lnTo>
                  <a:pt x="698" y="2"/>
                </a:lnTo>
                <a:lnTo>
                  <a:pt x="588" y="2"/>
                </a:lnTo>
                <a:lnTo>
                  <a:pt x="474" y="2"/>
                </a:lnTo>
                <a:lnTo>
                  <a:pt x="428" y="2"/>
                </a:lnTo>
                <a:lnTo>
                  <a:pt x="344" y="2"/>
                </a:lnTo>
                <a:lnTo>
                  <a:pt x="178" y="4"/>
                </a:lnTo>
                <a:lnTo>
                  <a:pt x="120" y="2"/>
                </a:lnTo>
                <a:lnTo>
                  <a:pt x="2" y="4"/>
                </a:lnTo>
                <a:lnTo>
                  <a:pt x="2" y="60"/>
                </a:lnTo>
                <a:lnTo>
                  <a:pt x="0" y="90"/>
                </a:lnTo>
                <a:lnTo>
                  <a:pt x="2" y="114"/>
                </a:lnTo>
                <a:lnTo>
                  <a:pt x="2" y="120"/>
                </a:lnTo>
                <a:lnTo>
                  <a:pt x="32" y="158"/>
                </a:lnTo>
                <a:lnTo>
                  <a:pt x="28" y="166"/>
                </a:lnTo>
                <a:lnTo>
                  <a:pt x="36" y="172"/>
                </a:lnTo>
                <a:lnTo>
                  <a:pt x="36" y="176"/>
                </a:lnTo>
                <a:lnTo>
                  <a:pt x="28" y="178"/>
                </a:lnTo>
                <a:lnTo>
                  <a:pt x="66" y="198"/>
                </a:lnTo>
                <a:lnTo>
                  <a:pt x="98" y="234"/>
                </a:lnTo>
                <a:lnTo>
                  <a:pt x="114" y="260"/>
                </a:lnTo>
                <a:lnTo>
                  <a:pt x="118" y="260"/>
                </a:lnTo>
                <a:lnTo>
                  <a:pt x="124" y="256"/>
                </a:lnTo>
                <a:lnTo>
                  <a:pt x="128" y="262"/>
                </a:lnTo>
                <a:lnTo>
                  <a:pt x="132" y="268"/>
                </a:lnTo>
                <a:lnTo>
                  <a:pt x="152" y="264"/>
                </a:lnTo>
                <a:lnTo>
                  <a:pt x="156" y="266"/>
                </a:lnTo>
                <a:close/>
              </a:path>
            </a:pathLst>
          </a:custGeom>
          <a:solidFill>
            <a:srgbClr val="FF82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01" name="Freeform 37"/>
          <p:cNvSpPr>
            <a:spLocks/>
          </p:cNvSpPr>
          <p:nvPr/>
        </p:nvSpPr>
        <p:spPr bwMode="auto">
          <a:xfrm>
            <a:off x="7404100" y="3794125"/>
            <a:ext cx="50800" cy="133350"/>
          </a:xfrm>
          <a:custGeom>
            <a:avLst/>
            <a:gdLst>
              <a:gd name="T0" fmla="*/ 2147483647 w 32"/>
              <a:gd name="T1" fmla="*/ 2147483647 h 84"/>
              <a:gd name="T2" fmla="*/ 2147483647 w 32"/>
              <a:gd name="T3" fmla="*/ 2147483647 h 84"/>
              <a:gd name="T4" fmla="*/ 2147483647 w 32"/>
              <a:gd name="T5" fmla="*/ 2147483647 h 84"/>
              <a:gd name="T6" fmla="*/ 2147483647 w 32"/>
              <a:gd name="T7" fmla="*/ 2147483647 h 84"/>
              <a:gd name="T8" fmla="*/ 2147483647 w 32"/>
              <a:gd name="T9" fmla="*/ 0 h 84"/>
              <a:gd name="T10" fmla="*/ 0 w 32"/>
              <a:gd name="T11" fmla="*/ 0 h 84"/>
              <a:gd name="T12" fmla="*/ 2147483647 w 32"/>
              <a:gd name="T13" fmla="*/ 2147483647 h 84"/>
              <a:gd name="T14" fmla="*/ 2147483647 w 32"/>
              <a:gd name="T15" fmla="*/ 2147483647 h 84"/>
              <a:gd name="T16" fmla="*/ 2147483647 w 32"/>
              <a:gd name="T17" fmla="*/ 2147483647 h 84"/>
              <a:gd name="T18" fmla="*/ 2147483647 w 32"/>
              <a:gd name="T19" fmla="*/ 2147483647 h 84"/>
              <a:gd name="T20" fmla="*/ 2147483647 w 32"/>
              <a:gd name="T21" fmla="*/ 2147483647 h 84"/>
              <a:gd name="T22" fmla="*/ 2147483647 w 32"/>
              <a:gd name="T23" fmla="*/ 2147483647 h 84"/>
              <a:gd name="T24" fmla="*/ 2147483647 w 32"/>
              <a:gd name="T25" fmla="*/ 2147483647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84"/>
              <a:gd name="T41" fmla="*/ 32 w 32"/>
              <a:gd name="T42" fmla="*/ 84 h 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84">
                <a:moveTo>
                  <a:pt x="32" y="84"/>
                </a:moveTo>
                <a:lnTo>
                  <a:pt x="26" y="68"/>
                </a:lnTo>
                <a:lnTo>
                  <a:pt x="14" y="44"/>
                </a:lnTo>
                <a:lnTo>
                  <a:pt x="10" y="30"/>
                </a:lnTo>
                <a:lnTo>
                  <a:pt x="2" y="0"/>
                </a:lnTo>
                <a:lnTo>
                  <a:pt x="0" y="0"/>
                </a:lnTo>
                <a:lnTo>
                  <a:pt x="4" y="20"/>
                </a:lnTo>
                <a:lnTo>
                  <a:pt x="10" y="44"/>
                </a:lnTo>
                <a:lnTo>
                  <a:pt x="12" y="56"/>
                </a:lnTo>
                <a:lnTo>
                  <a:pt x="18" y="60"/>
                </a:lnTo>
                <a:lnTo>
                  <a:pt x="20" y="66"/>
                </a:lnTo>
                <a:lnTo>
                  <a:pt x="28" y="84"/>
                </a:lnTo>
                <a:lnTo>
                  <a:pt x="32" y="84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02" name="Freeform 38"/>
          <p:cNvSpPr>
            <a:spLocks/>
          </p:cNvSpPr>
          <p:nvPr/>
        </p:nvSpPr>
        <p:spPr bwMode="auto">
          <a:xfrm>
            <a:off x="7388225" y="3794125"/>
            <a:ext cx="11113" cy="11113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0 h 8"/>
              <a:gd name="T8" fmla="*/ 0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0" y="0"/>
                </a:moveTo>
                <a:lnTo>
                  <a:pt x="2" y="6"/>
                </a:lnTo>
                <a:lnTo>
                  <a:pt x="8" y="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03" name="Freeform 39"/>
          <p:cNvSpPr>
            <a:spLocks/>
          </p:cNvSpPr>
          <p:nvPr/>
        </p:nvSpPr>
        <p:spPr bwMode="auto">
          <a:xfrm>
            <a:off x="6208713" y="3786188"/>
            <a:ext cx="1220787" cy="484187"/>
          </a:xfrm>
          <a:custGeom>
            <a:avLst/>
            <a:gdLst>
              <a:gd name="T0" fmla="*/ 2147483647 w 768"/>
              <a:gd name="T1" fmla="*/ 2147483647 h 304"/>
              <a:gd name="T2" fmla="*/ 2147483647 w 768"/>
              <a:gd name="T3" fmla="*/ 2147483647 h 304"/>
              <a:gd name="T4" fmla="*/ 2147483647 w 768"/>
              <a:gd name="T5" fmla="*/ 2147483647 h 304"/>
              <a:gd name="T6" fmla="*/ 2147483647 w 768"/>
              <a:gd name="T7" fmla="*/ 2147483647 h 304"/>
              <a:gd name="T8" fmla="*/ 2147483647 w 768"/>
              <a:gd name="T9" fmla="*/ 2147483647 h 304"/>
              <a:gd name="T10" fmla="*/ 2147483647 w 768"/>
              <a:gd name="T11" fmla="*/ 2147483647 h 304"/>
              <a:gd name="T12" fmla="*/ 2147483647 w 768"/>
              <a:gd name="T13" fmla="*/ 2147483647 h 304"/>
              <a:gd name="T14" fmla="*/ 2147483647 w 768"/>
              <a:gd name="T15" fmla="*/ 2147483647 h 304"/>
              <a:gd name="T16" fmla="*/ 2147483647 w 768"/>
              <a:gd name="T17" fmla="*/ 2147483647 h 304"/>
              <a:gd name="T18" fmla="*/ 2147483647 w 768"/>
              <a:gd name="T19" fmla="*/ 2147483647 h 304"/>
              <a:gd name="T20" fmla="*/ 2147483647 w 768"/>
              <a:gd name="T21" fmla="*/ 2147483647 h 304"/>
              <a:gd name="T22" fmla="*/ 2147483647 w 768"/>
              <a:gd name="T23" fmla="*/ 2147483647 h 304"/>
              <a:gd name="T24" fmla="*/ 2147483647 w 768"/>
              <a:gd name="T25" fmla="*/ 2147483647 h 304"/>
              <a:gd name="T26" fmla="*/ 2147483647 w 768"/>
              <a:gd name="T27" fmla="*/ 2147483647 h 304"/>
              <a:gd name="T28" fmla="*/ 2147483647 w 768"/>
              <a:gd name="T29" fmla="*/ 2147483647 h 304"/>
              <a:gd name="T30" fmla="*/ 2147483647 w 768"/>
              <a:gd name="T31" fmla="*/ 2147483647 h 304"/>
              <a:gd name="T32" fmla="*/ 2147483647 w 768"/>
              <a:gd name="T33" fmla="*/ 2147483647 h 304"/>
              <a:gd name="T34" fmla="*/ 2147483647 w 768"/>
              <a:gd name="T35" fmla="*/ 2147483647 h 304"/>
              <a:gd name="T36" fmla="*/ 2147483647 w 768"/>
              <a:gd name="T37" fmla="*/ 2147483647 h 304"/>
              <a:gd name="T38" fmla="*/ 2147483647 w 768"/>
              <a:gd name="T39" fmla="*/ 2147483647 h 304"/>
              <a:gd name="T40" fmla="*/ 2147483647 w 768"/>
              <a:gd name="T41" fmla="*/ 2147483647 h 304"/>
              <a:gd name="T42" fmla="*/ 2147483647 w 768"/>
              <a:gd name="T43" fmla="*/ 2147483647 h 304"/>
              <a:gd name="T44" fmla="*/ 2147483647 w 768"/>
              <a:gd name="T45" fmla="*/ 2147483647 h 304"/>
              <a:gd name="T46" fmla="*/ 2147483647 w 768"/>
              <a:gd name="T47" fmla="*/ 2147483647 h 304"/>
              <a:gd name="T48" fmla="*/ 2147483647 w 768"/>
              <a:gd name="T49" fmla="*/ 2147483647 h 304"/>
              <a:gd name="T50" fmla="*/ 2147483647 w 768"/>
              <a:gd name="T51" fmla="*/ 2147483647 h 304"/>
              <a:gd name="T52" fmla="*/ 2147483647 w 768"/>
              <a:gd name="T53" fmla="*/ 2147483647 h 304"/>
              <a:gd name="T54" fmla="*/ 2147483647 w 768"/>
              <a:gd name="T55" fmla="*/ 2147483647 h 304"/>
              <a:gd name="T56" fmla="*/ 2147483647 w 768"/>
              <a:gd name="T57" fmla="*/ 2147483647 h 304"/>
              <a:gd name="T58" fmla="*/ 2147483647 w 768"/>
              <a:gd name="T59" fmla="*/ 2147483647 h 304"/>
              <a:gd name="T60" fmla="*/ 2147483647 w 768"/>
              <a:gd name="T61" fmla="*/ 2147483647 h 304"/>
              <a:gd name="T62" fmla="*/ 2147483647 w 768"/>
              <a:gd name="T63" fmla="*/ 2147483647 h 304"/>
              <a:gd name="T64" fmla="*/ 2147483647 w 768"/>
              <a:gd name="T65" fmla="*/ 2147483647 h 304"/>
              <a:gd name="T66" fmla="*/ 2147483647 w 768"/>
              <a:gd name="T67" fmla="*/ 2147483647 h 304"/>
              <a:gd name="T68" fmla="*/ 2147483647 w 768"/>
              <a:gd name="T69" fmla="*/ 2147483647 h 304"/>
              <a:gd name="T70" fmla="*/ 2147483647 w 768"/>
              <a:gd name="T71" fmla="*/ 2147483647 h 304"/>
              <a:gd name="T72" fmla="*/ 2147483647 w 768"/>
              <a:gd name="T73" fmla="*/ 2147483647 h 304"/>
              <a:gd name="T74" fmla="*/ 2147483647 w 768"/>
              <a:gd name="T75" fmla="*/ 2147483647 h 304"/>
              <a:gd name="T76" fmla="*/ 2147483647 w 768"/>
              <a:gd name="T77" fmla="*/ 2147483647 h 304"/>
              <a:gd name="T78" fmla="*/ 2147483647 w 768"/>
              <a:gd name="T79" fmla="*/ 2147483647 h 304"/>
              <a:gd name="T80" fmla="*/ 2147483647 w 768"/>
              <a:gd name="T81" fmla="*/ 2147483647 h 304"/>
              <a:gd name="T82" fmla="*/ 2147483647 w 768"/>
              <a:gd name="T83" fmla="*/ 2147483647 h 304"/>
              <a:gd name="T84" fmla="*/ 2147483647 w 768"/>
              <a:gd name="T85" fmla="*/ 2147483647 h 304"/>
              <a:gd name="T86" fmla="*/ 2147483647 w 768"/>
              <a:gd name="T87" fmla="*/ 2147483647 h 304"/>
              <a:gd name="T88" fmla="*/ 2147483647 w 768"/>
              <a:gd name="T89" fmla="*/ 2147483647 h 304"/>
              <a:gd name="T90" fmla="*/ 2147483647 w 768"/>
              <a:gd name="T91" fmla="*/ 2147483647 h 304"/>
              <a:gd name="T92" fmla="*/ 2147483647 w 768"/>
              <a:gd name="T93" fmla="*/ 2147483647 h 304"/>
              <a:gd name="T94" fmla="*/ 2147483647 w 768"/>
              <a:gd name="T95" fmla="*/ 2147483647 h 304"/>
              <a:gd name="T96" fmla="*/ 2147483647 w 768"/>
              <a:gd name="T97" fmla="*/ 2147483647 h 304"/>
              <a:gd name="T98" fmla="*/ 2147483647 w 768"/>
              <a:gd name="T99" fmla="*/ 2147483647 h 304"/>
              <a:gd name="T100" fmla="*/ 2147483647 w 768"/>
              <a:gd name="T101" fmla="*/ 2147483647 h 304"/>
              <a:gd name="T102" fmla="*/ 2147483647 w 768"/>
              <a:gd name="T103" fmla="*/ 2147483647 h 304"/>
              <a:gd name="T104" fmla="*/ 2147483647 w 768"/>
              <a:gd name="T105" fmla="*/ 2147483647 h 304"/>
              <a:gd name="T106" fmla="*/ 2147483647 w 768"/>
              <a:gd name="T107" fmla="*/ 2147483647 h 304"/>
              <a:gd name="T108" fmla="*/ 2147483647 w 768"/>
              <a:gd name="T109" fmla="*/ 2147483647 h 3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68"/>
              <a:gd name="T166" fmla="*/ 0 h 304"/>
              <a:gd name="T167" fmla="*/ 768 w 768"/>
              <a:gd name="T168" fmla="*/ 304 h 30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68" h="304">
                <a:moveTo>
                  <a:pt x="382" y="6"/>
                </a:moveTo>
                <a:lnTo>
                  <a:pt x="410" y="6"/>
                </a:lnTo>
                <a:lnTo>
                  <a:pt x="430" y="6"/>
                </a:lnTo>
                <a:lnTo>
                  <a:pt x="454" y="6"/>
                </a:lnTo>
                <a:lnTo>
                  <a:pt x="464" y="6"/>
                </a:lnTo>
                <a:lnTo>
                  <a:pt x="492" y="6"/>
                </a:lnTo>
                <a:lnTo>
                  <a:pt x="500" y="6"/>
                </a:lnTo>
                <a:lnTo>
                  <a:pt x="524" y="6"/>
                </a:lnTo>
                <a:lnTo>
                  <a:pt x="536" y="8"/>
                </a:lnTo>
                <a:lnTo>
                  <a:pt x="558" y="6"/>
                </a:lnTo>
                <a:lnTo>
                  <a:pt x="572" y="6"/>
                </a:lnTo>
                <a:lnTo>
                  <a:pt x="584" y="6"/>
                </a:lnTo>
                <a:lnTo>
                  <a:pt x="622" y="6"/>
                </a:lnTo>
                <a:lnTo>
                  <a:pt x="638" y="6"/>
                </a:lnTo>
                <a:lnTo>
                  <a:pt x="660" y="6"/>
                </a:lnTo>
                <a:lnTo>
                  <a:pt x="694" y="4"/>
                </a:lnTo>
                <a:lnTo>
                  <a:pt x="698" y="4"/>
                </a:lnTo>
                <a:lnTo>
                  <a:pt x="712" y="6"/>
                </a:lnTo>
                <a:lnTo>
                  <a:pt x="732" y="4"/>
                </a:lnTo>
                <a:lnTo>
                  <a:pt x="738" y="6"/>
                </a:lnTo>
                <a:lnTo>
                  <a:pt x="734" y="10"/>
                </a:lnTo>
                <a:lnTo>
                  <a:pt x="740" y="12"/>
                </a:lnTo>
                <a:lnTo>
                  <a:pt x="740" y="16"/>
                </a:lnTo>
                <a:lnTo>
                  <a:pt x="744" y="24"/>
                </a:lnTo>
                <a:lnTo>
                  <a:pt x="750" y="20"/>
                </a:lnTo>
                <a:lnTo>
                  <a:pt x="752" y="36"/>
                </a:lnTo>
                <a:lnTo>
                  <a:pt x="756" y="44"/>
                </a:lnTo>
                <a:lnTo>
                  <a:pt x="758" y="56"/>
                </a:lnTo>
                <a:lnTo>
                  <a:pt x="756" y="56"/>
                </a:lnTo>
                <a:lnTo>
                  <a:pt x="750" y="42"/>
                </a:lnTo>
                <a:lnTo>
                  <a:pt x="748" y="40"/>
                </a:lnTo>
                <a:lnTo>
                  <a:pt x="746" y="34"/>
                </a:lnTo>
                <a:lnTo>
                  <a:pt x="744" y="34"/>
                </a:lnTo>
                <a:lnTo>
                  <a:pt x="744" y="40"/>
                </a:lnTo>
                <a:lnTo>
                  <a:pt x="744" y="44"/>
                </a:lnTo>
                <a:lnTo>
                  <a:pt x="748" y="48"/>
                </a:lnTo>
                <a:lnTo>
                  <a:pt x="744" y="48"/>
                </a:lnTo>
                <a:lnTo>
                  <a:pt x="730" y="34"/>
                </a:lnTo>
                <a:lnTo>
                  <a:pt x="728" y="34"/>
                </a:lnTo>
                <a:lnTo>
                  <a:pt x="726" y="36"/>
                </a:lnTo>
                <a:lnTo>
                  <a:pt x="730" y="40"/>
                </a:lnTo>
                <a:lnTo>
                  <a:pt x="730" y="44"/>
                </a:lnTo>
                <a:lnTo>
                  <a:pt x="736" y="48"/>
                </a:lnTo>
                <a:lnTo>
                  <a:pt x="736" y="50"/>
                </a:lnTo>
                <a:lnTo>
                  <a:pt x="728" y="52"/>
                </a:lnTo>
                <a:lnTo>
                  <a:pt x="718" y="44"/>
                </a:lnTo>
                <a:lnTo>
                  <a:pt x="722" y="54"/>
                </a:lnTo>
                <a:lnTo>
                  <a:pt x="720" y="56"/>
                </a:lnTo>
                <a:lnTo>
                  <a:pt x="708" y="48"/>
                </a:lnTo>
                <a:lnTo>
                  <a:pt x="706" y="48"/>
                </a:lnTo>
                <a:lnTo>
                  <a:pt x="706" y="52"/>
                </a:lnTo>
                <a:lnTo>
                  <a:pt x="712" y="54"/>
                </a:lnTo>
                <a:lnTo>
                  <a:pt x="710" y="56"/>
                </a:lnTo>
                <a:lnTo>
                  <a:pt x="702" y="56"/>
                </a:lnTo>
                <a:lnTo>
                  <a:pt x="702" y="62"/>
                </a:lnTo>
                <a:lnTo>
                  <a:pt x="696" y="64"/>
                </a:lnTo>
                <a:lnTo>
                  <a:pt x="686" y="62"/>
                </a:lnTo>
                <a:lnTo>
                  <a:pt x="682" y="62"/>
                </a:lnTo>
                <a:lnTo>
                  <a:pt x="680" y="50"/>
                </a:lnTo>
                <a:lnTo>
                  <a:pt x="680" y="42"/>
                </a:lnTo>
                <a:lnTo>
                  <a:pt x="684" y="36"/>
                </a:lnTo>
                <a:lnTo>
                  <a:pt x="680" y="32"/>
                </a:lnTo>
                <a:lnTo>
                  <a:pt x="678" y="28"/>
                </a:lnTo>
                <a:lnTo>
                  <a:pt x="674" y="30"/>
                </a:lnTo>
                <a:lnTo>
                  <a:pt x="678" y="36"/>
                </a:lnTo>
                <a:lnTo>
                  <a:pt x="678" y="40"/>
                </a:lnTo>
                <a:lnTo>
                  <a:pt x="676" y="44"/>
                </a:lnTo>
                <a:lnTo>
                  <a:pt x="674" y="48"/>
                </a:lnTo>
                <a:lnTo>
                  <a:pt x="676" y="56"/>
                </a:lnTo>
                <a:lnTo>
                  <a:pt x="680" y="68"/>
                </a:lnTo>
                <a:lnTo>
                  <a:pt x="678" y="70"/>
                </a:lnTo>
                <a:lnTo>
                  <a:pt x="676" y="76"/>
                </a:lnTo>
                <a:lnTo>
                  <a:pt x="700" y="72"/>
                </a:lnTo>
                <a:lnTo>
                  <a:pt x="706" y="70"/>
                </a:lnTo>
                <a:lnTo>
                  <a:pt x="708" y="76"/>
                </a:lnTo>
                <a:lnTo>
                  <a:pt x="716" y="74"/>
                </a:lnTo>
                <a:lnTo>
                  <a:pt x="716" y="72"/>
                </a:lnTo>
                <a:lnTo>
                  <a:pt x="728" y="68"/>
                </a:lnTo>
                <a:lnTo>
                  <a:pt x="738" y="70"/>
                </a:lnTo>
                <a:lnTo>
                  <a:pt x="736" y="72"/>
                </a:lnTo>
                <a:lnTo>
                  <a:pt x="740" y="74"/>
                </a:lnTo>
                <a:lnTo>
                  <a:pt x="740" y="80"/>
                </a:lnTo>
                <a:lnTo>
                  <a:pt x="736" y="80"/>
                </a:lnTo>
                <a:lnTo>
                  <a:pt x="736" y="84"/>
                </a:lnTo>
                <a:lnTo>
                  <a:pt x="738" y="90"/>
                </a:lnTo>
                <a:lnTo>
                  <a:pt x="734" y="90"/>
                </a:lnTo>
                <a:lnTo>
                  <a:pt x="734" y="92"/>
                </a:lnTo>
                <a:lnTo>
                  <a:pt x="738" y="96"/>
                </a:lnTo>
                <a:lnTo>
                  <a:pt x="738" y="100"/>
                </a:lnTo>
                <a:lnTo>
                  <a:pt x="728" y="100"/>
                </a:lnTo>
                <a:lnTo>
                  <a:pt x="734" y="104"/>
                </a:lnTo>
                <a:lnTo>
                  <a:pt x="740" y="104"/>
                </a:lnTo>
                <a:lnTo>
                  <a:pt x="744" y="96"/>
                </a:lnTo>
                <a:lnTo>
                  <a:pt x="744" y="88"/>
                </a:lnTo>
                <a:lnTo>
                  <a:pt x="744" y="82"/>
                </a:lnTo>
                <a:lnTo>
                  <a:pt x="748" y="76"/>
                </a:lnTo>
                <a:lnTo>
                  <a:pt x="752" y="78"/>
                </a:lnTo>
                <a:lnTo>
                  <a:pt x="752" y="72"/>
                </a:lnTo>
                <a:lnTo>
                  <a:pt x="756" y="70"/>
                </a:lnTo>
                <a:lnTo>
                  <a:pt x="762" y="76"/>
                </a:lnTo>
                <a:lnTo>
                  <a:pt x="764" y="80"/>
                </a:lnTo>
                <a:lnTo>
                  <a:pt x="766" y="84"/>
                </a:lnTo>
                <a:lnTo>
                  <a:pt x="768" y="88"/>
                </a:lnTo>
                <a:lnTo>
                  <a:pt x="766" y="96"/>
                </a:lnTo>
                <a:lnTo>
                  <a:pt x="768" y="100"/>
                </a:lnTo>
                <a:lnTo>
                  <a:pt x="764" y="100"/>
                </a:lnTo>
                <a:lnTo>
                  <a:pt x="764" y="102"/>
                </a:lnTo>
                <a:lnTo>
                  <a:pt x="766" y="106"/>
                </a:lnTo>
                <a:lnTo>
                  <a:pt x="764" y="112"/>
                </a:lnTo>
                <a:lnTo>
                  <a:pt x="760" y="114"/>
                </a:lnTo>
                <a:lnTo>
                  <a:pt x="758" y="116"/>
                </a:lnTo>
                <a:lnTo>
                  <a:pt x="756" y="112"/>
                </a:lnTo>
                <a:lnTo>
                  <a:pt x="752" y="110"/>
                </a:lnTo>
                <a:lnTo>
                  <a:pt x="750" y="118"/>
                </a:lnTo>
                <a:lnTo>
                  <a:pt x="746" y="118"/>
                </a:lnTo>
                <a:lnTo>
                  <a:pt x="744" y="124"/>
                </a:lnTo>
                <a:lnTo>
                  <a:pt x="742" y="132"/>
                </a:lnTo>
                <a:lnTo>
                  <a:pt x="738" y="128"/>
                </a:lnTo>
                <a:lnTo>
                  <a:pt x="736" y="138"/>
                </a:lnTo>
                <a:lnTo>
                  <a:pt x="728" y="140"/>
                </a:lnTo>
                <a:lnTo>
                  <a:pt x="720" y="138"/>
                </a:lnTo>
                <a:lnTo>
                  <a:pt x="718" y="140"/>
                </a:lnTo>
                <a:lnTo>
                  <a:pt x="712" y="134"/>
                </a:lnTo>
                <a:lnTo>
                  <a:pt x="712" y="138"/>
                </a:lnTo>
                <a:lnTo>
                  <a:pt x="706" y="136"/>
                </a:lnTo>
                <a:lnTo>
                  <a:pt x="708" y="130"/>
                </a:lnTo>
                <a:lnTo>
                  <a:pt x="696" y="136"/>
                </a:lnTo>
                <a:lnTo>
                  <a:pt x="694" y="124"/>
                </a:lnTo>
                <a:lnTo>
                  <a:pt x="700" y="122"/>
                </a:lnTo>
                <a:lnTo>
                  <a:pt x="702" y="116"/>
                </a:lnTo>
                <a:lnTo>
                  <a:pt x="698" y="114"/>
                </a:lnTo>
                <a:lnTo>
                  <a:pt x="698" y="118"/>
                </a:lnTo>
                <a:lnTo>
                  <a:pt x="692" y="118"/>
                </a:lnTo>
                <a:lnTo>
                  <a:pt x="690" y="120"/>
                </a:lnTo>
                <a:lnTo>
                  <a:pt x="684" y="116"/>
                </a:lnTo>
                <a:lnTo>
                  <a:pt x="682" y="118"/>
                </a:lnTo>
                <a:lnTo>
                  <a:pt x="688" y="124"/>
                </a:lnTo>
                <a:lnTo>
                  <a:pt x="688" y="126"/>
                </a:lnTo>
                <a:lnTo>
                  <a:pt x="688" y="132"/>
                </a:lnTo>
                <a:lnTo>
                  <a:pt x="684" y="134"/>
                </a:lnTo>
                <a:lnTo>
                  <a:pt x="680" y="130"/>
                </a:lnTo>
                <a:lnTo>
                  <a:pt x="672" y="128"/>
                </a:lnTo>
                <a:lnTo>
                  <a:pt x="670" y="124"/>
                </a:lnTo>
                <a:lnTo>
                  <a:pt x="666" y="128"/>
                </a:lnTo>
                <a:lnTo>
                  <a:pt x="652" y="122"/>
                </a:lnTo>
                <a:lnTo>
                  <a:pt x="650" y="124"/>
                </a:lnTo>
                <a:lnTo>
                  <a:pt x="656" y="130"/>
                </a:lnTo>
                <a:lnTo>
                  <a:pt x="676" y="136"/>
                </a:lnTo>
                <a:lnTo>
                  <a:pt x="676" y="140"/>
                </a:lnTo>
                <a:lnTo>
                  <a:pt x="682" y="140"/>
                </a:lnTo>
                <a:lnTo>
                  <a:pt x="686" y="146"/>
                </a:lnTo>
                <a:lnTo>
                  <a:pt x="688" y="142"/>
                </a:lnTo>
                <a:lnTo>
                  <a:pt x="698" y="144"/>
                </a:lnTo>
                <a:lnTo>
                  <a:pt x="698" y="152"/>
                </a:lnTo>
                <a:lnTo>
                  <a:pt x="692" y="152"/>
                </a:lnTo>
                <a:lnTo>
                  <a:pt x="696" y="156"/>
                </a:lnTo>
                <a:lnTo>
                  <a:pt x="690" y="154"/>
                </a:lnTo>
                <a:lnTo>
                  <a:pt x="684" y="158"/>
                </a:lnTo>
                <a:lnTo>
                  <a:pt x="688" y="162"/>
                </a:lnTo>
                <a:lnTo>
                  <a:pt x="692" y="160"/>
                </a:lnTo>
                <a:lnTo>
                  <a:pt x="696" y="162"/>
                </a:lnTo>
                <a:lnTo>
                  <a:pt x="688" y="168"/>
                </a:lnTo>
                <a:lnTo>
                  <a:pt x="686" y="174"/>
                </a:lnTo>
                <a:lnTo>
                  <a:pt x="680" y="174"/>
                </a:lnTo>
                <a:lnTo>
                  <a:pt x="670" y="180"/>
                </a:lnTo>
                <a:lnTo>
                  <a:pt x="664" y="176"/>
                </a:lnTo>
                <a:lnTo>
                  <a:pt x="660" y="176"/>
                </a:lnTo>
                <a:lnTo>
                  <a:pt x="658" y="170"/>
                </a:lnTo>
                <a:lnTo>
                  <a:pt x="654" y="170"/>
                </a:lnTo>
                <a:lnTo>
                  <a:pt x="648" y="160"/>
                </a:lnTo>
                <a:lnTo>
                  <a:pt x="646" y="162"/>
                </a:lnTo>
                <a:lnTo>
                  <a:pt x="644" y="168"/>
                </a:lnTo>
                <a:lnTo>
                  <a:pt x="650" y="170"/>
                </a:lnTo>
                <a:lnTo>
                  <a:pt x="658" y="180"/>
                </a:lnTo>
                <a:lnTo>
                  <a:pt x="666" y="186"/>
                </a:lnTo>
                <a:lnTo>
                  <a:pt x="676" y="188"/>
                </a:lnTo>
                <a:lnTo>
                  <a:pt x="678" y="184"/>
                </a:lnTo>
                <a:lnTo>
                  <a:pt x="682" y="184"/>
                </a:lnTo>
                <a:lnTo>
                  <a:pt x="682" y="188"/>
                </a:lnTo>
                <a:lnTo>
                  <a:pt x="686" y="188"/>
                </a:lnTo>
                <a:lnTo>
                  <a:pt x="684" y="182"/>
                </a:lnTo>
                <a:lnTo>
                  <a:pt x="688" y="180"/>
                </a:lnTo>
                <a:lnTo>
                  <a:pt x="692" y="186"/>
                </a:lnTo>
                <a:lnTo>
                  <a:pt x="694" y="186"/>
                </a:lnTo>
                <a:lnTo>
                  <a:pt x="692" y="178"/>
                </a:lnTo>
                <a:lnTo>
                  <a:pt x="698" y="178"/>
                </a:lnTo>
                <a:lnTo>
                  <a:pt x="700" y="172"/>
                </a:lnTo>
                <a:lnTo>
                  <a:pt x="704" y="172"/>
                </a:lnTo>
                <a:lnTo>
                  <a:pt x="704" y="176"/>
                </a:lnTo>
                <a:lnTo>
                  <a:pt x="706" y="180"/>
                </a:lnTo>
                <a:lnTo>
                  <a:pt x="702" y="184"/>
                </a:lnTo>
                <a:lnTo>
                  <a:pt x="708" y="184"/>
                </a:lnTo>
                <a:lnTo>
                  <a:pt x="714" y="176"/>
                </a:lnTo>
                <a:lnTo>
                  <a:pt x="716" y="184"/>
                </a:lnTo>
                <a:lnTo>
                  <a:pt x="712" y="186"/>
                </a:lnTo>
                <a:lnTo>
                  <a:pt x="714" y="188"/>
                </a:lnTo>
                <a:lnTo>
                  <a:pt x="710" y="192"/>
                </a:lnTo>
                <a:lnTo>
                  <a:pt x="706" y="192"/>
                </a:lnTo>
                <a:lnTo>
                  <a:pt x="704" y="196"/>
                </a:lnTo>
                <a:lnTo>
                  <a:pt x="702" y="200"/>
                </a:lnTo>
                <a:lnTo>
                  <a:pt x="698" y="204"/>
                </a:lnTo>
                <a:lnTo>
                  <a:pt x="698" y="208"/>
                </a:lnTo>
                <a:lnTo>
                  <a:pt x="694" y="210"/>
                </a:lnTo>
                <a:lnTo>
                  <a:pt x="690" y="208"/>
                </a:lnTo>
                <a:lnTo>
                  <a:pt x="692" y="202"/>
                </a:lnTo>
                <a:lnTo>
                  <a:pt x="688" y="202"/>
                </a:lnTo>
                <a:lnTo>
                  <a:pt x="688" y="208"/>
                </a:lnTo>
                <a:lnTo>
                  <a:pt x="684" y="208"/>
                </a:lnTo>
                <a:lnTo>
                  <a:pt x="682" y="206"/>
                </a:lnTo>
                <a:lnTo>
                  <a:pt x="682" y="202"/>
                </a:lnTo>
                <a:lnTo>
                  <a:pt x="678" y="202"/>
                </a:lnTo>
                <a:lnTo>
                  <a:pt x="676" y="206"/>
                </a:lnTo>
                <a:lnTo>
                  <a:pt x="680" y="208"/>
                </a:lnTo>
                <a:lnTo>
                  <a:pt x="678" y="210"/>
                </a:lnTo>
                <a:lnTo>
                  <a:pt x="662" y="208"/>
                </a:lnTo>
                <a:lnTo>
                  <a:pt x="646" y="214"/>
                </a:lnTo>
                <a:lnTo>
                  <a:pt x="644" y="204"/>
                </a:lnTo>
                <a:lnTo>
                  <a:pt x="640" y="204"/>
                </a:lnTo>
                <a:lnTo>
                  <a:pt x="642" y="210"/>
                </a:lnTo>
                <a:lnTo>
                  <a:pt x="640" y="220"/>
                </a:lnTo>
                <a:lnTo>
                  <a:pt x="626" y="228"/>
                </a:lnTo>
                <a:lnTo>
                  <a:pt x="620" y="222"/>
                </a:lnTo>
                <a:lnTo>
                  <a:pt x="624" y="218"/>
                </a:lnTo>
                <a:lnTo>
                  <a:pt x="622" y="214"/>
                </a:lnTo>
                <a:lnTo>
                  <a:pt x="618" y="212"/>
                </a:lnTo>
                <a:lnTo>
                  <a:pt x="616" y="206"/>
                </a:lnTo>
                <a:lnTo>
                  <a:pt x="614" y="206"/>
                </a:lnTo>
                <a:lnTo>
                  <a:pt x="616" y="212"/>
                </a:lnTo>
                <a:lnTo>
                  <a:pt x="620" y="218"/>
                </a:lnTo>
                <a:lnTo>
                  <a:pt x="616" y="222"/>
                </a:lnTo>
                <a:lnTo>
                  <a:pt x="614" y="226"/>
                </a:lnTo>
                <a:lnTo>
                  <a:pt x="620" y="228"/>
                </a:lnTo>
                <a:lnTo>
                  <a:pt x="622" y="230"/>
                </a:lnTo>
                <a:lnTo>
                  <a:pt x="616" y="234"/>
                </a:lnTo>
                <a:lnTo>
                  <a:pt x="606" y="240"/>
                </a:lnTo>
                <a:lnTo>
                  <a:pt x="586" y="256"/>
                </a:lnTo>
                <a:lnTo>
                  <a:pt x="576" y="276"/>
                </a:lnTo>
                <a:lnTo>
                  <a:pt x="576" y="286"/>
                </a:lnTo>
                <a:lnTo>
                  <a:pt x="572" y="296"/>
                </a:lnTo>
                <a:lnTo>
                  <a:pt x="570" y="292"/>
                </a:lnTo>
                <a:lnTo>
                  <a:pt x="568" y="280"/>
                </a:lnTo>
                <a:lnTo>
                  <a:pt x="568" y="292"/>
                </a:lnTo>
                <a:lnTo>
                  <a:pt x="560" y="302"/>
                </a:lnTo>
                <a:lnTo>
                  <a:pt x="544" y="300"/>
                </a:lnTo>
                <a:lnTo>
                  <a:pt x="536" y="302"/>
                </a:lnTo>
                <a:lnTo>
                  <a:pt x="532" y="298"/>
                </a:lnTo>
                <a:lnTo>
                  <a:pt x="522" y="304"/>
                </a:lnTo>
                <a:lnTo>
                  <a:pt x="514" y="304"/>
                </a:lnTo>
                <a:lnTo>
                  <a:pt x="508" y="296"/>
                </a:lnTo>
                <a:lnTo>
                  <a:pt x="468" y="256"/>
                </a:lnTo>
                <a:lnTo>
                  <a:pt x="434" y="222"/>
                </a:lnTo>
                <a:lnTo>
                  <a:pt x="414" y="200"/>
                </a:lnTo>
                <a:lnTo>
                  <a:pt x="392" y="200"/>
                </a:lnTo>
                <a:lnTo>
                  <a:pt x="356" y="200"/>
                </a:lnTo>
                <a:lnTo>
                  <a:pt x="336" y="200"/>
                </a:lnTo>
                <a:lnTo>
                  <a:pt x="316" y="200"/>
                </a:lnTo>
                <a:lnTo>
                  <a:pt x="316" y="188"/>
                </a:lnTo>
                <a:lnTo>
                  <a:pt x="308" y="176"/>
                </a:lnTo>
                <a:lnTo>
                  <a:pt x="304" y="170"/>
                </a:lnTo>
                <a:lnTo>
                  <a:pt x="300" y="166"/>
                </a:lnTo>
                <a:lnTo>
                  <a:pt x="292" y="172"/>
                </a:lnTo>
                <a:lnTo>
                  <a:pt x="290" y="170"/>
                </a:lnTo>
                <a:lnTo>
                  <a:pt x="292" y="160"/>
                </a:lnTo>
                <a:lnTo>
                  <a:pt x="266" y="160"/>
                </a:lnTo>
                <a:lnTo>
                  <a:pt x="262" y="160"/>
                </a:lnTo>
                <a:lnTo>
                  <a:pt x="226" y="158"/>
                </a:lnTo>
                <a:lnTo>
                  <a:pt x="218" y="158"/>
                </a:lnTo>
                <a:lnTo>
                  <a:pt x="208" y="156"/>
                </a:lnTo>
                <a:lnTo>
                  <a:pt x="186" y="156"/>
                </a:lnTo>
                <a:lnTo>
                  <a:pt x="174" y="158"/>
                </a:lnTo>
                <a:lnTo>
                  <a:pt x="168" y="156"/>
                </a:lnTo>
                <a:lnTo>
                  <a:pt x="166" y="160"/>
                </a:lnTo>
                <a:lnTo>
                  <a:pt x="154" y="164"/>
                </a:lnTo>
                <a:lnTo>
                  <a:pt x="146" y="164"/>
                </a:lnTo>
                <a:lnTo>
                  <a:pt x="138" y="170"/>
                </a:lnTo>
                <a:lnTo>
                  <a:pt x="118" y="176"/>
                </a:lnTo>
                <a:lnTo>
                  <a:pt x="116" y="178"/>
                </a:lnTo>
                <a:lnTo>
                  <a:pt x="108" y="180"/>
                </a:lnTo>
                <a:lnTo>
                  <a:pt x="104" y="180"/>
                </a:lnTo>
                <a:lnTo>
                  <a:pt x="72" y="180"/>
                </a:lnTo>
                <a:lnTo>
                  <a:pt x="66" y="180"/>
                </a:lnTo>
                <a:lnTo>
                  <a:pt x="32" y="182"/>
                </a:lnTo>
                <a:lnTo>
                  <a:pt x="26" y="182"/>
                </a:lnTo>
                <a:lnTo>
                  <a:pt x="14" y="182"/>
                </a:lnTo>
                <a:lnTo>
                  <a:pt x="0" y="180"/>
                </a:lnTo>
                <a:lnTo>
                  <a:pt x="2" y="156"/>
                </a:lnTo>
                <a:lnTo>
                  <a:pt x="6" y="150"/>
                </a:lnTo>
                <a:lnTo>
                  <a:pt x="10" y="152"/>
                </a:lnTo>
                <a:lnTo>
                  <a:pt x="16" y="152"/>
                </a:lnTo>
                <a:lnTo>
                  <a:pt x="26" y="146"/>
                </a:lnTo>
                <a:lnTo>
                  <a:pt x="28" y="134"/>
                </a:lnTo>
                <a:lnTo>
                  <a:pt x="32" y="128"/>
                </a:lnTo>
                <a:lnTo>
                  <a:pt x="42" y="120"/>
                </a:lnTo>
                <a:lnTo>
                  <a:pt x="58" y="116"/>
                </a:lnTo>
                <a:lnTo>
                  <a:pt x="70" y="118"/>
                </a:lnTo>
                <a:lnTo>
                  <a:pt x="86" y="106"/>
                </a:lnTo>
                <a:lnTo>
                  <a:pt x="90" y="104"/>
                </a:lnTo>
                <a:lnTo>
                  <a:pt x="94" y="102"/>
                </a:lnTo>
                <a:lnTo>
                  <a:pt x="108" y="94"/>
                </a:lnTo>
                <a:lnTo>
                  <a:pt x="116" y="92"/>
                </a:lnTo>
                <a:lnTo>
                  <a:pt x="122" y="88"/>
                </a:lnTo>
                <a:lnTo>
                  <a:pt x="126" y="74"/>
                </a:lnTo>
                <a:lnTo>
                  <a:pt x="136" y="74"/>
                </a:lnTo>
                <a:lnTo>
                  <a:pt x="138" y="68"/>
                </a:lnTo>
                <a:lnTo>
                  <a:pt x="148" y="60"/>
                </a:lnTo>
                <a:lnTo>
                  <a:pt x="152" y="64"/>
                </a:lnTo>
                <a:lnTo>
                  <a:pt x="150" y="70"/>
                </a:lnTo>
                <a:lnTo>
                  <a:pt x="154" y="72"/>
                </a:lnTo>
                <a:lnTo>
                  <a:pt x="162" y="70"/>
                </a:lnTo>
                <a:lnTo>
                  <a:pt x="172" y="58"/>
                </a:lnTo>
                <a:lnTo>
                  <a:pt x="178" y="54"/>
                </a:lnTo>
                <a:lnTo>
                  <a:pt x="186" y="52"/>
                </a:lnTo>
                <a:lnTo>
                  <a:pt x="200" y="56"/>
                </a:lnTo>
                <a:lnTo>
                  <a:pt x="204" y="52"/>
                </a:lnTo>
                <a:lnTo>
                  <a:pt x="212" y="40"/>
                </a:lnTo>
                <a:lnTo>
                  <a:pt x="218" y="30"/>
                </a:lnTo>
                <a:lnTo>
                  <a:pt x="232" y="26"/>
                </a:lnTo>
                <a:lnTo>
                  <a:pt x="228" y="22"/>
                </a:lnTo>
                <a:lnTo>
                  <a:pt x="232" y="14"/>
                </a:lnTo>
                <a:lnTo>
                  <a:pt x="232" y="6"/>
                </a:lnTo>
                <a:lnTo>
                  <a:pt x="238" y="0"/>
                </a:lnTo>
                <a:lnTo>
                  <a:pt x="262" y="4"/>
                </a:lnTo>
                <a:lnTo>
                  <a:pt x="304" y="4"/>
                </a:lnTo>
                <a:lnTo>
                  <a:pt x="310" y="4"/>
                </a:lnTo>
                <a:lnTo>
                  <a:pt x="332" y="4"/>
                </a:lnTo>
                <a:lnTo>
                  <a:pt x="344" y="6"/>
                </a:lnTo>
                <a:lnTo>
                  <a:pt x="376" y="6"/>
                </a:lnTo>
                <a:lnTo>
                  <a:pt x="382" y="6"/>
                </a:lnTo>
                <a:close/>
              </a:path>
            </a:pathLst>
          </a:custGeom>
          <a:solidFill>
            <a:srgbClr val="FFF8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04" name="Freeform 40"/>
          <p:cNvSpPr>
            <a:spLocks/>
          </p:cNvSpPr>
          <p:nvPr/>
        </p:nvSpPr>
        <p:spPr bwMode="auto">
          <a:xfrm>
            <a:off x="3406775" y="1589088"/>
            <a:ext cx="1063625" cy="547687"/>
          </a:xfrm>
          <a:custGeom>
            <a:avLst/>
            <a:gdLst>
              <a:gd name="T0" fmla="*/ 2147483647 w 670"/>
              <a:gd name="T1" fmla="*/ 2147483647 h 344"/>
              <a:gd name="T2" fmla="*/ 2147483647 w 670"/>
              <a:gd name="T3" fmla="*/ 2147483647 h 344"/>
              <a:gd name="T4" fmla="*/ 2147483647 w 670"/>
              <a:gd name="T5" fmla="*/ 2147483647 h 344"/>
              <a:gd name="T6" fmla="*/ 2147483647 w 670"/>
              <a:gd name="T7" fmla="*/ 2147483647 h 344"/>
              <a:gd name="T8" fmla="*/ 2147483647 w 670"/>
              <a:gd name="T9" fmla="*/ 2147483647 h 344"/>
              <a:gd name="T10" fmla="*/ 2147483647 w 670"/>
              <a:gd name="T11" fmla="*/ 2147483647 h 344"/>
              <a:gd name="T12" fmla="*/ 2147483647 w 670"/>
              <a:gd name="T13" fmla="*/ 2147483647 h 344"/>
              <a:gd name="T14" fmla="*/ 2147483647 w 670"/>
              <a:gd name="T15" fmla="*/ 2147483647 h 344"/>
              <a:gd name="T16" fmla="*/ 2147483647 w 670"/>
              <a:gd name="T17" fmla="*/ 2147483647 h 344"/>
              <a:gd name="T18" fmla="*/ 2147483647 w 670"/>
              <a:gd name="T19" fmla="*/ 2147483647 h 344"/>
              <a:gd name="T20" fmla="*/ 2147483647 w 670"/>
              <a:gd name="T21" fmla="*/ 2147483647 h 344"/>
              <a:gd name="T22" fmla="*/ 2147483647 w 670"/>
              <a:gd name="T23" fmla="*/ 2147483647 h 344"/>
              <a:gd name="T24" fmla="*/ 2147483647 w 670"/>
              <a:gd name="T25" fmla="*/ 2147483647 h 344"/>
              <a:gd name="T26" fmla="*/ 2147483647 w 670"/>
              <a:gd name="T27" fmla="*/ 2147483647 h 344"/>
              <a:gd name="T28" fmla="*/ 2147483647 w 670"/>
              <a:gd name="T29" fmla="*/ 2147483647 h 344"/>
              <a:gd name="T30" fmla="*/ 2147483647 w 670"/>
              <a:gd name="T31" fmla="*/ 2147483647 h 344"/>
              <a:gd name="T32" fmla="*/ 2147483647 w 670"/>
              <a:gd name="T33" fmla="*/ 2147483647 h 344"/>
              <a:gd name="T34" fmla="*/ 2147483647 w 670"/>
              <a:gd name="T35" fmla="*/ 2147483647 h 344"/>
              <a:gd name="T36" fmla="*/ 2147483647 w 670"/>
              <a:gd name="T37" fmla="*/ 2147483647 h 344"/>
              <a:gd name="T38" fmla="*/ 2147483647 w 670"/>
              <a:gd name="T39" fmla="*/ 2147483647 h 344"/>
              <a:gd name="T40" fmla="*/ 2147483647 w 670"/>
              <a:gd name="T41" fmla="*/ 2147483647 h 344"/>
              <a:gd name="T42" fmla="*/ 2147483647 w 670"/>
              <a:gd name="T43" fmla="*/ 2147483647 h 344"/>
              <a:gd name="T44" fmla="*/ 2147483647 w 670"/>
              <a:gd name="T45" fmla="*/ 2147483647 h 344"/>
              <a:gd name="T46" fmla="*/ 2147483647 w 670"/>
              <a:gd name="T47" fmla="*/ 2147483647 h 344"/>
              <a:gd name="T48" fmla="*/ 2147483647 w 670"/>
              <a:gd name="T49" fmla="*/ 2147483647 h 344"/>
              <a:gd name="T50" fmla="*/ 2147483647 w 670"/>
              <a:gd name="T51" fmla="*/ 2147483647 h 344"/>
              <a:gd name="T52" fmla="*/ 2147483647 w 670"/>
              <a:gd name="T53" fmla="*/ 2147483647 h 344"/>
              <a:gd name="T54" fmla="*/ 2147483647 w 670"/>
              <a:gd name="T55" fmla="*/ 2147483647 h 344"/>
              <a:gd name="T56" fmla="*/ 2147483647 w 670"/>
              <a:gd name="T57" fmla="*/ 2147483647 h 344"/>
              <a:gd name="T58" fmla="*/ 2147483647 w 670"/>
              <a:gd name="T59" fmla="*/ 2147483647 h 344"/>
              <a:gd name="T60" fmla="*/ 2147483647 w 670"/>
              <a:gd name="T61" fmla="*/ 2147483647 h 344"/>
              <a:gd name="T62" fmla="*/ 2147483647 w 670"/>
              <a:gd name="T63" fmla="*/ 2147483647 h 344"/>
              <a:gd name="T64" fmla="*/ 2147483647 w 670"/>
              <a:gd name="T65" fmla="*/ 2147483647 h 344"/>
              <a:gd name="T66" fmla="*/ 2147483647 w 670"/>
              <a:gd name="T67" fmla="*/ 2147483647 h 344"/>
              <a:gd name="T68" fmla="*/ 2147483647 w 670"/>
              <a:gd name="T69" fmla="*/ 2147483647 h 344"/>
              <a:gd name="T70" fmla="*/ 2147483647 w 670"/>
              <a:gd name="T71" fmla="*/ 2147483647 h 344"/>
              <a:gd name="T72" fmla="*/ 2147483647 w 670"/>
              <a:gd name="T73" fmla="*/ 2147483647 h 344"/>
              <a:gd name="T74" fmla="*/ 2147483647 w 670"/>
              <a:gd name="T75" fmla="*/ 2147483647 h 344"/>
              <a:gd name="T76" fmla="*/ 2147483647 w 670"/>
              <a:gd name="T77" fmla="*/ 2147483647 h 344"/>
              <a:gd name="T78" fmla="*/ 2147483647 w 670"/>
              <a:gd name="T79" fmla="*/ 2147483647 h 344"/>
              <a:gd name="T80" fmla="*/ 2147483647 w 670"/>
              <a:gd name="T81" fmla="*/ 2147483647 h 344"/>
              <a:gd name="T82" fmla="*/ 2147483647 w 670"/>
              <a:gd name="T83" fmla="*/ 2147483647 h 344"/>
              <a:gd name="T84" fmla="*/ 2147483647 w 670"/>
              <a:gd name="T85" fmla="*/ 2147483647 h 344"/>
              <a:gd name="T86" fmla="*/ 2147483647 w 670"/>
              <a:gd name="T87" fmla="*/ 2147483647 h 344"/>
              <a:gd name="T88" fmla="*/ 2147483647 w 670"/>
              <a:gd name="T89" fmla="*/ 2147483647 h 344"/>
              <a:gd name="T90" fmla="*/ 2147483647 w 670"/>
              <a:gd name="T91" fmla="*/ 2147483647 h 344"/>
              <a:gd name="T92" fmla="*/ 2147483647 w 670"/>
              <a:gd name="T93" fmla="*/ 0 h 344"/>
              <a:gd name="T94" fmla="*/ 2147483647 w 670"/>
              <a:gd name="T95" fmla="*/ 0 h 344"/>
              <a:gd name="T96" fmla="*/ 2147483647 w 670"/>
              <a:gd name="T97" fmla="*/ 0 h 344"/>
              <a:gd name="T98" fmla="*/ 2147483647 w 670"/>
              <a:gd name="T99" fmla="*/ 0 h 344"/>
              <a:gd name="T100" fmla="*/ 2147483647 w 670"/>
              <a:gd name="T101" fmla="*/ 0 h 344"/>
              <a:gd name="T102" fmla="*/ 2147483647 w 670"/>
              <a:gd name="T103" fmla="*/ 0 h 344"/>
              <a:gd name="T104" fmla="*/ 2147483647 w 670"/>
              <a:gd name="T105" fmla="*/ 0 h 344"/>
              <a:gd name="T106" fmla="*/ 2147483647 w 670"/>
              <a:gd name="T107" fmla="*/ 0 h 344"/>
              <a:gd name="T108" fmla="*/ 0 w 670"/>
              <a:gd name="T109" fmla="*/ 0 h 344"/>
              <a:gd name="T110" fmla="*/ 2147483647 w 670"/>
              <a:gd name="T111" fmla="*/ 2147483647 h 3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0"/>
              <a:gd name="T169" fmla="*/ 0 h 344"/>
              <a:gd name="T170" fmla="*/ 670 w 670"/>
              <a:gd name="T171" fmla="*/ 344 h 34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0" h="344">
                <a:moveTo>
                  <a:pt x="2" y="42"/>
                </a:moveTo>
                <a:lnTo>
                  <a:pt x="2" y="68"/>
                </a:lnTo>
                <a:lnTo>
                  <a:pt x="2" y="114"/>
                </a:lnTo>
                <a:lnTo>
                  <a:pt x="2" y="180"/>
                </a:lnTo>
                <a:lnTo>
                  <a:pt x="2" y="188"/>
                </a:lnTo>
                <a:lnTo>
                  <a:pt x="2" y="264"/>
                </a:lnTo>
                <a:lnTo>
                  <a:pt x="2" y="276"/>
                </a:lnTo>
                <a:lnTo>
                  <a:pt x="2" y="306"/>
                </a:lnTo>
                <a:lnTo>
                  <a:pt x="2" y="344"/>
                </a:lnTo>
                <a:lnTo>
                  <a:pt x="98" y="344"/>
                </a:lnTo>
                <a:lnTo>
                  <a:pt x="102" y="342"/>
                </a:lnTo>
                <a:lnTo>
                  <a:pt x="186" y="342"/>
                </a:lnTo>
                <a:lnTo>
                  <a:pt x="320" y="342"/>
                </a:lnTo>
                <a:lnTo>
                  <a:pt x="376" y="342"/>
                </a:lnTo>
                <a:lnTo>
                  <a:pt x="388" y="342"/>
                </a:lnTo>
                <a:lnTo>
                  <a:pt x="452" y="342"/>
                </a:lnTo>
                <a:lnTo>
                  <a:pt x="478" y="342"/>
                </a:lnTo>
                <a:lnTo>
                  <a:pt x="542" y="342"/>
                </a:lnTo>
                <a:lnTo>
                  <a:pt x="544" y="342"/>
                </a:lnTo>
                <a:lnTo>
                  <a:pt x="610" y="342"/>
                </a:lnTo>
                <a:lnTo>
                  <a:pt x="670" y="342"/>
                </a:lnTo>
                <a:lnTo>
                  <a:pt x="670" y="332"/>
                </a:lnTo>
                <a:lnTo>
                  <a:pt x="668" y="300"/>
                </a:lnTo>
                <a:lnTo>
                  <a:pt x="658" y="286"/>
                </a:lnTo>
                <a:lnTo>
                  <a:pt x="650" y="264"/>
                </a:lnTo>
                <a:lnTo>
                  <a:pt x="652" y="232"/>
                </a:lnTo>
                <a:lnTo>
                  <a:pt x="646" y="224"/>
                </a:lnTo>
                <a:lnTo>
                  <a:pt x="648" y="214"/>
                </a:lnTo>
                <a:lnTo>
                  <a:pt x="646" y="206"/>
                </a:lnTo>
                <a:lnTo>
                  <a:pt x="646" y="196"/>
                </a:lnTo>
                <a:lnTo>
                  <a:pt x="646" y="180"/>
                </a:lnTo>
                <a:lnTo>
                  <a:pt x="644" y="168"/>
                </a:lnTo>
                <a:lnTo>
                  <a:pt x="644" y="162"/>
                </a:lnTo>
                <a:lnTo>
                  <a:pt x="642" y="148"/>
                </a:lnTo>
                <a:lnTo>
                  <a:pt x="626" y="116"/>
                </a:lnTo>
                <a:lnTo>
                  <a:pt x="624" y="104"/>
                </a:lnTo>
                <a:lnTo>
                  <a:pt x="618" y="96"/>
                </a:lnTo>
                <a:lnTo>
                  <a:pt x="618" y="92"/>
                </a:lnTo>
                <a:lnTo>
                  <a:pt x="618" y="90"/>
                </a:lnTo>
                <a:lnTo>
                  <a:pt x="618" y="76"/>
                </a:lnTo>
                <a:lnTo>
                  <a:pt x="618" y="70"/>
                </a:lnTo>
                <a:lnTo>
                  <a:pt x="618" y="60"/>
                </a:lnTo>
                <a:lnTo>
                  <a:pt x="618" y="50"/>
                </a:lnTo>
                <a:lnTo>
                  <a:pt x="616" y="46"/>
                </a:lnTo>
                <a:lnTo>
                  <a:pt x="622" y="36"/>
                </a:lnTo>
                <a:lnTo>
                  <a:pt x="614" y="20"/>
                </a:lnTo>
                <a:lnTo>
                  <a:pt x="610" y="0"/>
                </a:lnTo>
                <a:lnTo>
                  <a:pt x="546" y="0"/>
                </a:lnTo>
                <a:lnTo>
                  <a:pt x="452" y="0"/>
                </a:lnTo>
                <a:lnTo>
                  <a:pt x="404" y="0"/>
                </a:lnTo>
                <a:lnTo>
                  <a:pt x="346" y="0"/>
                </a:lnTo>
                <a:lnTo>
                  <a:pt x="230" y="0"/>
                </a:lnTo>
                <a:lnTo>
                  <a:pt x="182" y="0"/>
                </a:lnTo>
                <a:lnTo>
                  <a:pt x="100" y="0"/>
                </a:lnTo>
                <a:lnTo>
                  <a:pt x="0" y="0"/>
                </a:lnTo>
                <a:lnTo>
                  <a:pt x="2" y="42"/>
                </a:lnTo>
                <a:close/>
              </a:path>
            </a:pathLst>
          </a:custGeom>
          <a:solidFill>
            <a:srgbClr val="A5002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05" name="Freeform 41"/>
          <p:cNvSpPr>
            <a:spLocks/>
          </p:cNvSpPr>
          <p:nvPr/>
        </p:nvSpPr>
        <p:spPr bwMode="auto">
          <a:xfrm>
            <a:off x="3411538" y="2652713"/>
            <a:ext cx="1238250" cy="536575"/>
          </a:xfrm>
          <a:custGeom>
            <a:avLst/>
            <a:gdLst>
              <a:gd name="T0" fmla="*/ 2147483647 w 780"/>
              <a:gd name="T1" fmla="*/ 2147483647 h 338"/>
              <a:gd name="T2" fmla="*/ 2147483647 w 780"/>
              <a:gd name="T3" fmla="*/ 2147483647 h 338"/>
              <a:gd name="T4" fmla="*/ 2147483647 w 780"/>
              <a:gd name="T5" fmla="*/ 2147483647 h 338"/>
              <a:gd name="T6" fmla="*/ 2147483647 w 780"/>
              <a:gd name="T7" fmla="*/ 2147483647 h 338"/>
              <a:gd name="T8" fmla="*/ 2147483647 w 780"/>
              <a:gd name="T9" fmla="*/ 2147483647 h 338"/>
              <a:gd name="T10" fmla="*/ 2147483647 w 780"/>
              <a:gd name="T11" fmla="*/ 2147483647 h 338"/>
              <a:gd name="T12" fmla="*/ 2147483647 w 780"/>
              <a:gd name="T13" fmla="*/ 2147483647 h 338"/>
              <a:gd name="T14" fmla="*/ 2147483647 w 780"/>
              <a:gd name="T15" fmla="*/ 2147483647 h 338"/>
              <a:gd name="T16" fmla="*/ 2147483647 w 780"/>
              <a:gd name="T17" fmla="*/ 2147483647 h 338"/>
              <a:gd name="T18" fmla="*/ 2147483647 w 780"/>
              <a:gd name="T19" fmla="*/ 2147483647 h 338"/>
              <a:gd name="T20" fmla="*/ 2147483647 w 780"/>
              <a:gd name="T21" fmla="*/ 2147483647 h 338"/>
              <a:gd name="T22" fmla="*/ 2147483647 w 780"/>
              <a:gd name="T23" fmla="*/ 2147483647 h 338"/>
              <a:gd name="T24" fmla="*/ 2147483647 w 780"/>
              <a:gd name="T25" fmla="*/ 2147483647 h 338"/>
              <a:gd name="T26" fmla="*/ 2147483647 w 780"/>
              <a:gd name="T27" fmla="*/ 2147483647 h 338"/>
              <a:gd name="T28" fmla="*/ 2147483647 w 780"/>
              <a:gd name="T29" fmla="*/ 2147483647 h 338"/>
              <a:gd name="T30" fmla="*/ 2147483647 w 780"/>
              <a:gd name="T31" fmla="*/ 2147483647 h 338"/>
              <a:gd name="T32" fmla="*/ 2147483647 w 780"/>
              <a:gd name="T33" fmla="*/ 2147483647 h 338"/>
              <a:gd name="T34" fmla="*/ 2147483647 w 780"/>
              <a:gd name="T35" fmla="*/ 2147483647 h 338"/>
              <a:gd name="T36" fmla="*/ 2147483647 w 780"/>
              <a:gd name="T37" fmla="*/ 2147483647 h 338"/>
              <a:gd name="T38" fmla="*/ 2147483647 w 780"/>
              <a:gd name="T39" fmla="*/ 2147483647 h 338"/>
              <a:gd name="T40" fmla="*/ 2147483647 w 780"/>
              <a:gd name="T41" fmla="*/ 2147483647 h 338"/>
              <a:gd name="T42" fmla="*/ 2147483647 w 780"/>
              <a:gd name="T43" fmla="*/ 2147483647 h 338"/>
              <a:gd name="T44" fmla="*/ 2147483647 w 780"/>
              <a:gd name="T45" fmla="*/ 2147483647 h 338"/>
              <a:gd name="T46" fmla="*/ 2147483647 w 780"/>
              <a:gd name="T47" fmla="*/ 2147483647 h 338"/>
              <a:gd name="T48" fmla="*/ 2147483647 w 780"/>
              <a:gd name="T49" fmla="*/ 2147483647 h 338"/>
              <a:gd name="T50" fmla="*/ 2147483647 w 780"/>
              <a:gd name="T51" fmla="*/ 2147483647 h 338"/>
              <a:gd name="T52" fmla="*/ 2147483647 w 780"/>
              <a:gd name="T53" fmla="*/ 2147483647 h 338"/>
              <a:gd name="T54" fmla="*/ 2147483647 w 780"/>
              <a:gd name="T55" fmla="*/ 2147483647 h 338"/>
              <a:gd name="T56" fmla="*/ 2147483647 w 780"/>
              <a:gd name="T57" fmla="*/ 2147483647 h 338"/>
              <a:gd name="T58" fmla="*/ 2147483647 w 780"/>
              <a:gd name="T59" fmla="*/ 2147483647 h 338"/>
              <a:gd name="T60" fmla="*/ 2147483647 w 780"/>
              <a:gd name="T61" fmla="*/ 2147483647 h 338"/>
              <a:gd name="T62" fmla="*/ 2147483647 w 780"/>
              <a:gd name="T63" fmla="*/ 2147483647 h 338"/>
              <a:gd name="T64" fmla="*/ 2147483647 w 780"/>
              <a:gd name="T65" fmla="*/ 2147483647 h 338"/>
              <a:gd name="T66" fmla="*/ 2147483647 w 780"/>
              <a:gd name="T67" fmla="*/ 2147483647 h 338"/>
              <a:gd name="T68" fmla="*/ 2147483647 w 780"/>
              <a:gd name="T69" fmla="*/ 2147483647 h 338"/>
              <a:gd name="T70" fmla="*/ 2147483647 w 780"/>
              <a:gd name="T71" fmla="*/ 2147483647 h 338"/>
              <a:gd name="T72" fmla="*/ 2147483647 w 780"/>
              <a:gd name="T73" fmla="*/ 2147483647 h 338"/>
              <a:gd name="T74" fmla="*/ 2147483647 w 780"/>
              <a:gd name="T75" fmla="*/ 2147483647 h 338"/>
              <a:gd name="T76" fmla="*/ 2147483647 w 780"/>
              <a:gd name="T77" fmla="*/ 2147483647 h 338"/>
              <a:gd name="T78" fmla="*/ 2147483647 w 780"/>
              <a:gd name="T79" fmla="*/ 2147483647 h 338"/>
              <a:gd name="T80" fmla="*/ 2147483647 w 780"/>
              <a:gd name="T81" fmla="*/ 2147483647 h 338"/>
              <a:gd name="T82" fmla="*/ 2147483647 w 780"/>
              <a:gd name="T83" fmla="*/ 2147483647 h 338"/>
              <a:gd name="T84" fmla="*/ 2147483647 w 780"/>
              <a:gd name="T85" fmla="*/ 2147483647 h 338"/>
              <a:gd name="T86" fmla="*/ 2147483647 w 780"/>
              <a:gd name="T87" fmla="*/ 2147483647 h 338"/>
              <a:gd name="T88" fmla="*/ 2147483647 w 780"/>
              <a:gd name="T89" fmla="*/ 2147483647 h 338"/>
              <a:gd name="T90" fmla="*/ 2147483647 w 780"/>
              <a:gd name="T91" fmla="*/ 0 h 338"/>
              <a:gd name="T92" fmla="*/ 2147483647 w 780"/>
              <a:gd name="T93" fmla="*/ 2147483647 h 338"/>
              <a:gd name="T94" fmla="*/ 2147483647 w 780"/>
              <a:gd name="T95" fmla="*/ 2147483647 h 338"/>
              <a:gd name="T96" fmla="*/ 2147483647 w 780"/>
              <a:gd name="T97" fmla="*/ 2147483647 h 338"/>
              <a:gd name="T98" fmla="*/ 2147483647 w 780"/>
              <a:gd name="T99" fmla="*/ 2147483647 h 338"/>
              <a:gd name="T100" fmla="*/ 0 w 780"/>
              <a:gd name="T101" fmla="*/ 2147483647 h 338"/>
              <a:gd name="T102" fmla="*/ 0 w 780"/>
              <a:gd name="T103" fmla="*/ 2147483647 h 338"/>
              <a:gd name="T104" fmla="*/ 0 w 780"/>
              <a:gd name="T105" fmla="*/ 2147483647 h 338"/>
              <a:gd name="T106" fmla="*/ 2147483647 w 780"/>
              <a:gd name="T107" fmla="*/ 2147483647 h 338"/>
              <a:gd name="T108" fmla="*/ 2147483647 w 780"/>
              <a:gd name="T109" fmla="*/ 2147483647 h 338"/>
              <a:gd name="T110" fmla="*/ 2147483647 w 780"/>
              <a:gd name="T111" fmla="*/ 2147483647 h 3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80"/>
              <a:gd name="T169" fmla="*/ 0 h 338"/>
              <a:gd name="T170" fmla="*/ 780 w 780"/>
              <a:gd name="T171" fmla="*/ 338 h 33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80" h="338">
                <a:moveTo>
                  <a:pt x="178" y="226"/>
                </a:moveTo>
                <a:lnTo>
                  <a:pt x="178" y="254"/>
                </a:lnTo>
                <a:lnTo>
                  <a:pt x="178" y="258"/>
                </a:lnTo>
                <a:lnTo>
                  <a:pt x="178" y="260"/>
                </a:lnTo>
                <a:lnTo>
                  <a:pt x="178" y="288"/>
                </a:lnTo>
                <a:lnTo>
                  <a:pt x="178" y="298"/>
                </a:lnTo>
                <a:lnTo>
                  <a:pt x="180" y="336"/>
                </a:lnTo>
                <a:lnTo>
                  <a:pt x="236" y="336"/>
                </a:lnTo>
                <a:lnTo>
                  <a:pt x="244" y="336"/>
                </a:lnTo>
                <a:lnTo>
                  <a:pt x="296" y="336"/>
                </a:lnTo>
                <a:lnTo>
                  <a:pt x="346" y="338"/>
                </a:lnTo>
                <a:lnTo>
                  <a:pt x="396" y="336"/>
                </a:lnTo>
                <a:lnTo>
                  <a:pt x="396" y="338"/>
                </a:lnTo>
                <a:lnTo>
                  <a:pt x="436" y="338"/>
                </a:lnTo>
                <a:lnTo>
                  <a:pt x="446" y="336"/>
                </a:lnTo>
                <a:lnTo>
                  <a:pt x="478" y="336"/>
                </a:lnTo>
                <a:lnTo>
                  <a:pt x="496" y="336"/>
                </a:lnTo>
                <a:lnTo>
                  <a:pt x="516" y="336"/>
                </a:lnTo>
                <a:lnTo>
                  <a:pt x="546" y="336"/>
                </a:lnTo>
                <a:lnTo>
                  <a:pt x="558" y="336"/>
                </a:lnTo>
                <a:lnTo>
                  <a:pt x="596" y="336"/>
                </a:lnTo>
                <a:lnTo>
                  <a:pt x="638" y="336"/>
                </a:lnTo>
                <a:lnTo>
                  <a:pt x="646" y="336"/>
                </a:lnTo>
                <a:lnTo>
                  <a:pt x="680" y="336"/>
                </a:lnTo>
                <a:lnTo>
                  <a:pt x="698" y="336"/>
                </a:lnTo>
                <a:lnTo>
                  <a:pt x="718" y="336"/>
                </a:lnTo>
                <a:lnTo>
                  <a:pt x="738" y="336"/>
                </a:lnTo>
                <a:lnTo>
                  <a:pt x="778" y="334"/>
                </a:lnTo>
                <a:lnTo>
                  <a:pt x="780" y="334"/>
                </a:lnTo>
                <a:lnTo>
                  <a:pt x="772" y="328"/>
                </a:lnTo>
                <a:lnTo>
                  <a:pt x="774" y="322"/>
                </a:lnTo>
                <a:lnTo>
                  <a:pt x="772" y="316"/>
                </a:lnTo>
                <a:lnTo>
                  <a:pt x="760" y="306"/>
                </a:lnTo>
                <a:lnTo>
                  <a:pt x="760" y="302"/>
                </a:lnTo>
                <a:lnTo>
                  <a:pt x="752" y="300"/>
                </a:lnTo>
                <a:lnTo>
                  <a:pt x="754" y="294"/>
                </a:lnTo>
                <a:lnTo>
                  <a:pt x="748" y="280"/>
                </a:lnTo>
                <a:lnTo>
                  <a:pt x="744" y="278"/>
                </a:lnTo>
                <a:lnTo>
                  <a:pt x="742" y="274"/>
                </a:lnTo>
                <a:lnTo>
                  <a:pt x="742" y="268"/>
                </a:lnTo>
                <a:lnTo>
                  <a:pt x="738" y="262"/>
                </a:lnTo>
                <a:lnTo>
                  <a:pt x="732" y="256"/>
                </a:lnTo>
                <a:lnTo>
                  <a:pt x="732" y="250"/>
                </a:lnTo>
                <a:lnTo>
                  <a:pt x="734" y="246"/>
                </a:lnTo>
                <a:lnTo>
                  <a:pt x="732" y="242"/>
                </a:lnTo>
                <a:lnTo>
                  <a:pt x="736" y="234"/>
                </a:lnTo>
                <a:lnTo>
                  <a:pt x="736" y="230"/>
                </a:lnTo>
                <a:lnTo>
                  <a:pt x="730" y="218"/>
                </a:lnTo>
                <a:lnTo>
                  <a:pt x="732" y="214"/>
                </a:lnTo>
                <a:lnTo>
                  <a:pt x="730" y="206"/>
                </a:lnTo>
                <a:lnTo>
                  <a:pt x="728" y="204"/>
                </a:lnTo>
                <a:lnTo>
                  <a:pt x="728" y="196"/>
                </a:lnTo>
                <a:lnTo>
                  <a:pt x="732" y="190"/>
                </a:lnTo>
                <a:lnTo>
                  <a:pt x="726" y="186"/>
                </a:lnTo>
                <a:lnTo>
                  <a:pt x="726" y="182"/>
                </a:lnTo>
                <a:lnTo>
                  <a:pt x="724" y="174"/>
                </a:lnTo>
                <a:lnTo>
                  <a:pt x="720" y="168"/>
                </a:lnTo>
                <a:lnTo>
                  <a:pt x="712" y="162"/>
                </a:lnTo>
                <a:lnTo>
                  <a:pt x="714" y="154"/>
                </a:lnTo>
                <a:lnTo>
                  <a:pt x="708" y="150"/>
                </a:lnTo>
                <a:lnTo>
                  <a:pt x="712" y="140"/>
                </a:lnTo>
                <a:lnTo>
                  <a:pt x="708" y="128"/>
                </a:lnTo>
                <a:lnTo>
                  <a:pt x="706" y="116"/>
                </a:lnTo>
                <a:lnTo>
                  <a:pt x="700" y="108"/>
                </a:lnTo>
                <a:lnTo>
                  <a:pt x="688" y="94"/>
                </a:lnTo>
                <a:lnTo>
                  <a:pt x="690" y="90"/>
                </a:lnTo>
                <a:lnTo>
                  <a:pt x="688" y="84"/>
                </a:lnTo>
                <a:lnTo>
                  <a:pt x="682" y="76"/>
                </a:lnTo>
                <a:lnTo>
                  <a:pt x="684" y="62"/>
                </a:lnTo>
                <a:lnTo>
                  <a:pt x="680" y="58"/>
                </a:lnTo>
                <a:lnTo>
                  <a:pt x="664" y="56"/>
                </a:lnTo>
                <a:lnTo>
                  <a:pt x="662" y="50"/>
                </a:lnTo>
                <a:lnTo>
                  <a:pt x="658" y="48"/>
                </a:lnTo>
                <a:lnTo>
                  <a:pt x="652" y="38"/>
                </a:lnTo>
                <a:lnTo>
                  <a:pt x="648" y="38"/>
                </a:lnTo>
                <a:lnTo>
                  <a:pt x="628" y="28"/>
                </a:lnTo>
                <a:lnTo>
                  <a:pt x="616" y="24"/>
                </a:lnTo>
                <a:lnTo>
                  <a:pt x="610" y="22"/>
                </a:lnTo>
                <a:lnTo>
                  <a:pt x="608" y="18"/>
                </a:lnTo>
                <a:lnTo>
                  <a:pt x="598" y="16"/>
                </a:lnTo>
                <a:lnTo>
                  <a:pt x="588" y="20"/>
                </a:lnTo>
                <a:lnTo>
                  <a:pt x="574" y="20"/>
                </a:lnTo>
                <a:lnTo>
                  <a:pt x="554" y="18"/>
                </a:lnTo>
                <a:lnTo>
                  <a:pt x="544" y="28"/>
                </a:lnTo>
                <a:lnTo>
                  <a:pt x="528" y="24"/>
                </a:lnTo>
                <a:lnTo>
                  <a:pt x="512" y="14"/>
                </a:lnTo>
                <a:lnTo>
                  <a:pt x="494" y="0"/>
                </a:lnTo>
                <a:lnTo>
                  <a:pt x="428" y="2"/>
                </a:lnTo>
                <a:lnTo>
                  <a:pt x="404" y="2"/>
                </a:lnTo>
                <a:lnTo>
                  <a:pt x="344" y="2"/>
                </a:lnTo>
                <a:lnTo>
                  <a:pt x="252" y="2"/>
                </a:lnTo>
                <a:lnTo>
                  <a:pt x="176" y="2"/>
                </a:lnTo>
                <a:lnTo>
                  <a:pt x="112" y="2"/>
                </a:lnTo>
                <a:lnTo>
                  <a:pt x="94" y="2"/>
                </a:lnTo>
                <a:lnTo>
                  <a:pt x="48" y="2"/>
                </a:lnTo>
                <a:lnTo>
                  <a:pt x="0" y="2"/>
                </a:lnTo>
                <a:lnTo>
                  <a:pt x="0" y="46"/>
                </a:lnTo>
                <a:lnTo>
                  <a:pt x="0" y="114"/>
                </a:lnTo>
                <a:lnTo>
                  <a:pt x="0" y="146"/>
                </a:lnTo>
                <a:lnTo>
                  <a:pt x="0" y="162"/>
                </a:lnTo>
                <a:lnTo>
                  <a:pt x="0" y="182"/>
                </a:lnTo>
                <a:lnTo>
                  <a:pt x="0" y="224"/>
                </a:lnTo>
                <a:lnTo>
                  <a:pt x="44" y="226"/>
                </a:lnTo>
                <a:lnTo>
                  <a:pt x="62" y="226"/>
                </a:lnTo>
                <a:lnTo>
                  <a:pt x="126" y="226"/>
                </a:lnTo>
                <a:lnTo>
                  <a:pt x="128" y="226"/>
                </a:lnTo>
                <a:lnTo>
                  <a:pt x="178" y="226"/>
                </a:lnTo>
                <a:close/>
              </a:path>
            </a:pathLst>
          </a:custGeom>
          <a:solidFill>
            <a:srgbClr val="A5002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06" name="Freeform 42"/>
          <p:cNvSpPr>
            <a:spLocks/>
          </p:cNvSpPr>
          <p:nvPr/>
        </p:nvSpPr>
        <p:spPr bwMode="auto">
          <a:xfrm>
            <a:off x="7874000" y="2236788"/>
            <a:ext cx="255588" cy="463550"/>
          </a:xfrm>
          <a:custGeom>
            <a:avLst/>
            <a:gdLst>
              <a:gd name="T0" fmla="*/ 2147483647 w 162"/>
              <a:gd name="T1" fmla="*/ 2147483647 h 292"/>
              <a:gd name="T2" fmla="*/ 2147483647 w 162"/>
              <a:gd name="T3" fmla="*/ 0 h 292"/>
              <a:gd name="T4" fmla="*/ 2147483647 w 162"/>
              <a:gd name="T5" fmla="*/ 2147483647 h 292"/>
              <a:gd name="T6" fmla="*/ 2147483647 w 162"/>
              <a:gd name="T7" fmla="*/ 0 h 292"/>
              <a:gd name="T8" fmla="*/ 2147483647 w 162"/>
              <a:gd name="T9" fmla="*/ 2147483647 h 292"/>
              <a:gd name="T10" fmla="*/ 2147483647 w 162"/>
              <a:gd name="T11" fmla="*/ 2147483647 h 292"/>
              <a:gd name="T12" fmla="*/ 2147483647 w 162"/>
              <a:gd name="T13" fmla="*/ 2147483647 h 292"/>
              <a:gd name="T14" fmla="*/ 2147483647 w 162"/>
              <a:gd name="T15" fmla="*/ 2147483647 h 292"/>
              <a:gd name="T16" fmla="*/ 2147483647 w 162"/>
              <a:gd name="T17" fmla="*/ 2147483647 h 292"/>
              <a:gd name="T18" fmla="*/ 2147483647 w 162"/>
              <a:gd name="T19" fmla="*/ 2147483647 h 292"/>
              <a:gd name="T20" fmla="*/ 2147483647 w 162"/>
              <a:gd name="T21" fmla="*/ 2147483647 h 292"/>
              <a:gd name="T22" fmla="*/ 2147483647 w 162"/>
              <a:gd name="T23" fmla="*/ 2147483647 h 292"/>
              <a:gd name="T24" fmla="*/ 2147483647 w 162"/>
              <a:gd name="T25" fmla="*/ 2147483647 h 292"/>
              <a:gd name="T26" fmla="*/ 2147483647 w 162"/>
              <a:gd name="T27" fmla="*/ 2147483647 h 292"/>
              <a:gd name="T28" fmla="*/ 2147483647 w 162"/>
              <a:gd name="T29" fmla="*/ 2147483647 h 292"/>
              <a:gd name="T30" fmla="*/ 2147483647 w 162"/>
              <a:gd name="T31" fmla="*/ 2147483647 h 292"/>
              <a:gd name="T32" fmla="*/ 2147483647 w 162"/>
              <a:gd name="T33" fmla="*/ 2147483647 h 292"/>
              <a:gd name="T34" fmla="*/ 2147483647 w 162"/>
              <a:gd name="T35" fmla="*/ 2147483647 h 292"/>
              <a:gd name="T36" fmla="*/ 2147483647 w 162"/>
              <a:gd name="T37" fmla="*/ 2147483647 h 292"/>
              <a:gd name="T38" fmla="*/ 2147483647 w 162"/>
              <a:gd name="T39" fmla="*/ 2147483647 h 292"/>
              <a:gd name="T40" fmla="*/ 2147483647 w 162"/>
              <a:gd name="T41" fmla="*/ 2147483647 h 292"/>
              <a:gd name="T42" fmla="*/ 2147483647 w 162"/>
              <a:gd name="T43" fmla="*/ 2147483647 h 292"/>
              <a:gd name="T44" fmla="*/ 2147483647 w 162"/>
              <a:gd name="T45" fmla="*/ 2147483647 h 292"/>
              <a:gd name="T46" fmla="*/ 2147483647 w 162"/>
              <a:gd name="T47" fmla="*/ 2147483647 h 292"/>
              <a:gd name="T48" fmla="*/ 0 w 162"/>
              <a:gd name="T49" fmla="*/ 2147483647 h 292"/>
              <a:gd name="T50" fmla="*/ 2147483647 w 162"/>
              <a:gd name="T51" fmla="*/ 2147483647 h 292"/>
              <a:gd name="T52" fmla="*/ 2147483647 w 162"/>
              <a:gd name="T53" fmla="*/ 2147483647 h 292"/>
              <a:gd name="T54" fmla="*/ 2147483647 w 162"/>
              <a:gd name="T55" fmla="*/ 2147483647 h 292"/>
              <a:gd name="T56" fmla="*/ 2147483647 w 162"/>
              <a:gd name="T57" fmla="*/ 2147483647 h 292"/>
              <a:gd name="T58" fmla="*/ 2147483647 w 162"/>
              <a:gd name="T59" fmla="*/ 2147483647 h 292"/>
              <a:gd name="T60" fmla="*/ 2147483647 w 162"/>
              <a:gd name="T61" fmla="*/ 2147483647 h 292"/>
              <a:gd name="T62" fmla="*/ 2147483647 w 162"/>
              <a:gd name="T63" fmla="*/ 2147483647 h 292"/>
              <a:gd name="T64" fmla="*/ 2147483647 w 162"/>
              <a:gd name="T65" fmla="*/ 2147483647 h 292"/>
              <a:gd name="T66" fmla="*/ 2147483647 w 162"/>
              <a:gd name="T67" fmla="*/ 2147483647 h 292"/>
              <a:gd name="T68" fmla="*/ 2147483647 w 162"/>
              <a:gd name="T69" fmla="*/ 2147483647 h 292"/>
              <a:gd name="T70" fmla="*/ 2147483647 w 162"/>
              <a:gd name="T71" fmla="*/ 2147483647 h 292"/>
              <a:gd name="T72" fmla="*/ 2147483647 w 162"/>
              <a:gd name="T73" fmla="*/ 2147483647 h 292"/>
              <a:gd name="T74" fmla="*/ 2147483647 w 162"/>
              <a:gd name="T75" fmla="*/ 2147483647 h 292"/>
              <a:gd name="T76" fmla="*/ 2147483647 w 162"/>
              <a:gd name="T77" fmla="*/ 2147483647 h 292"/>
              <a:gd name="T78" fmla="*/ 2147483647 w 162"/>
              <a:gd name="T79" fmla="*/ 2147483647 h 292"/>
              <a:gd name="T80" fmla="*/ 2147483647 w 162"/>
              <a:gd name="T81" fmla="*/ 2147483647 h 292"/>
              <a:gd name="T82" fmla="*/ 2147483647 w 162"/>
              <a:gd name="T83" fmla="*/ 2147483647 h 292"/>
              <a:gd name="T84" fmla="*/ 2147483647 w 162"/>
              <a:gd name="T85" fmla="*/ 2147483647 h 292"/>
              <a:gd name="T86" fmla="*/ 2147483647 w 162"/>
              <a:gd name="T87" fmla="*/ 2147483647 h 292"/>
              <a:gd name="T88" fmla="*/ 2147483647 w 162"/>
              <a:gd name="T89" fmla="*/ 2147483647 h 292"/>
              <a:gd name="T90" fmla="*/ 2147483647 w 162"/>
              <a:gd name="T91" fmla="*/ 2147483647 h 292"/>
              <a:gd name="T92" fmla="*/ 2147483647 w 162"/>
              <a:gd name="T93" fmla="*/ 2147483647 h 292"/>
              <a:gd name="T94" fmla="*/ 2147483647 w 162"/>
              <a:gd name="T95" fmla="*/ 2147483647 h 2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2"/>
              <a:gd name="T145" fmla="*/ 0 h 292"/>
              <a:gd name="T146" fmla="*/ 162 w 162"/>
              <a:gd name="T147" fmla="*/ 292 h 2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2" h="292">
                <a:moveTo>
                  <a:pt x="136" y="114"/>
                </a:moveTo>
                <a:lnTo>
                  <a:pt x="130" y="0"/>
                </a:lnTo>
                <a:lnTo>
                  <a:pt x="120" y="4"/>
                </a:lnTo>
                <a:lnTo>
                  <a:pt x="112" y="0"/>
                </a:lnTo>
                <a:lnTo>
                  <a:pt x="106" y="4"/>
                </a:lnTo>
                <a:lnTo>
                  <a:pt x="100" y="8"/>
                </a:lnTo>
                <a:lnTo>
                  <a:pt x="102" y="12"/>
                </a:lnTo>
                <a:lnTo>
                  <a:pt x="92" y="32"/>
                </a:lnTo>
                <a:lnTo>
                  <a:pt x="90" y="36"/>
                </a:lnTo>
                <a:lnTo>
                  <a:pt x="92" y="48"/>
                </a:lnTo>
                <a:lnTo>
                  <a:pt x="82" y="64"/>
                </a:lnTo>
                <a:lnTo>
                  <a:pt x="88" y="80"/>
                </a:lnTo>
                <a:lnTo>
                  <a:pt x="84" y="92"/>
                </a:lnTo>
                <a:lnTo>
                  <a:pt x="72" y="102"/>
                </a:lnTo>
                <a:lnTo>
                  <a:pt x="64" y="108"/>
                </a:lnTo>
                <a:lnTo>
                  <a:pt x="52" y="110"/>
                </a:lnTo>
                <a:lnTo>
                  <a:pt x="46" y="118"/>
                </a:lnTo>
                <a:lnTo>
                  <a:pt x="44" y="128"/>
                </a:lnTo>
                <a:lnTo>
                  <a:pt x="44" y="140"/>
                </a:lnTo>
                <a:lnTo>
                  <a:pt x="30" y="172"/>
                </a:lnTo>
                <a:lnTo>
                  <a:pt x="18" y="192"/>
                </a:lnTo>
                <a:lnTo>
                  <a:pt x="16" y="196"/>
                </a:lnTo>
                <a:lnTo>
                  <a:pt x="8" y="234"/>
                </a:lnTo>
                <a:lnTo>
                  <a:pt x="10" y="244"/>
                </a:lnTo>
                <a:lnTo>
                  <a:pt x="0" y="274"/>
                </a:lnTo>
                <a:lnTo>
                  <a:pt x="8" y="290"/>
                </a:lnTo>
                <a:lnTo>
                  <a:pt x="24" y="290"/>
                </a:lnTo>
                <a:lnTo>
                  <a:pt x="56" y="292"/>
                </a:lnTo>
                <a:lnTo>
                  <a:pt x="58" y="292"/>
                </a:lnTo>
                <a:lnTo>
                  <a:pt x="110" y="292"/>
                </a:lnTo>
                <a:lnTo>
                  <a:pt x="118" y="288"/>
                </a:lnTo>
                <a:lnTo>
                  <a:pt x="122" y="288"/>
                </a:lnTo>
                <a:lnTo>
                  <a:pt x="122" y="282"/>
                </a:lnTo>
                <a:lnTo>
                  <a:pt x="126" y="280"/>
                </a:lnTo>
                <a:lnTo>
                  <a:pt x="130" y="280"/>
                </a:lnTo>
                <a:lnTo>
                  <a:pt x="134" y="274"/>
                </a:lnTo>
                <a:lnTo>
                  <a:pt x="146" y="272"/>
                </a:lnTo>
                <a:lnTo>
                  <a:pt x="152" y="274"/>
                </a:lnTo>
                <a:lnTo>
                  <a:pt x="162" y="258"/>
                </a:lnTo>
                <a:lnTo>
                  <a:pt x="160" y="254"/>
                </a:lnTo>
                <a:lnTo>
                  <a:pt x="162" y="248"/>
                </a:lnTo>
                <a:lnTo>
                  <a:pt x="156" y="244"/>
                </a:lnTo>
                <a:lnTo>
                  <a:pt x="154" y="230"/>
                </a:lnTo>
                <a:lnTo>
                  <a:pt x="144" y="220"/>
                </a:lnTo>
                <a:lnTo>
                  <a:pt x="140" y="210"/>
                </a:lnTo>
                <a:lnTo>
                  <a:pt x="142" y="200"/>
                </a:lnTo>
                <a:lnTo>
                  <a:pt x="140" y="170"/>
                </a:lnTo>
                <a:lnTo>
                  <a:pt x="136" y="114"/>
                </a:lnTo>
                <a:close/>
              </a:path>
            </a:pathLst>
          </a:custGeom>
          <a:solidFill>
            <a:srgbClr val="FFF8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67" name="Freeform 43"/>
          <p:cNvSpPr>
            <a:spLocks/>
          </p:cNvSpPr>
          <p:nvPr/>
        </p:nvSpPr>
        <p:spPr bwMode="auto">
          <a:xfrm>
            <a:off x="7446963" y="2938463"/>
            <a:ext cx="236537" cy="436562"/>
          </a:xfrm>
          <a:custGeom>
            <a:avLst/>
            <a:gdLst>
              <a:gd name="T0" fmla="*/ 2147483647 w 148"/>
              <a:gd name="T1" fmla="*/ 2147483647 h 274"/>
              <a:gd name="T2" fmla="*/ 2147483647 w 148"/>
              <a:gd name="T3" fmla="*/ 2147483647 h 274"/>
              <a:gd name="T4" fmla="*/ 2147483647 w 148"/>
              <a:gd name="T5" fmla="*/ 2147483647 h 274"/>
              <a:gd name="T6" fmla="*/ 2147483647 w 148"/>
              <a:gd name="T7" fmla="*/ 2147483647 h 274"/>
              <a:gd name="T8" fmla="*/ 2147483647 w 148"/>
              <a:gd name="T9" fmla="*/ 2147483647 h 274"/>
              <a:gd name="T10" fmla="*/ 2147483647 w 148"/>
              <a:gd name="T11" fmla="*/ 2147483647 h 274"/>
              <a:gd name="T12" fmla="*/ 2147483647 w 148"/>
              <a:gd name="T13" fmla="*/ 2147483647 h 274"/>
              <a:gd name="T14" fmla="*/ 2147483647 w 148"/>
              <a:gd name="T15" fmla="*/ 2147483647 h 274"/>
              <a:gd name="T16" fmla="*/ 2147483647 w 148"/>
              <a:gd name="T17" fmla="*/ 2147483647 h 274"/>
              <a:gd name="T18" fmla="*/ 2147483647 w 148"/>
              <a:gd name="T19" fmla="*/ 2147483647 h 274"/>
              <a:gd name="T20" fmla="*/ 2147483647 w 148"/>
              <a:gd name="T21" fmla="*/ 2147483647 h 274"/>
              <a:gd name="T22" fmla="*/ 2147483647 w 148"/>
              <a:gd name="T23" fmla="*/ 2147483647 h 274"/>
              <a:gd name="T24" fmla="*/ 2147483647 w 148"/>
              <a:gd name="T25" fmla="*/ 2147483647 h 274"/>
              <a:gd name="T26" fmla="*/ 2147483647 w 148"/>
              <a:gd name="T27" fmla="*/ 2147483647 h 274"/>
              <a:gd name="T28" fmla="*/ 2147483647 w 148"/>
              <a:gd name="T29" fmla="*/ 2147483647 h 274"/>
              <a:gd name="T30" fmla="*/ 2147483647 w 148"/>
              <a:gd name="T31" fmla="*/ 2147483647 h 274"/>
              <a:gd name="T32" fmla="*/ 2147483647 w 148"/>
              <a:gd name="T33" fmla="*/ 2147483647 h 274"/>
              <a:gd name="T34" fmla="*/ 2147483647 w 148"/>
              <a:gd name="T35" fmla="*/ 2147483647 h 274"/>
              <a:gd name="T36" fmla="*/ 2147483647 w 148"/>
              <a:gd name="T37" fmla="*/ 2147483647 h 274"/>
              <a:gd name="T38" fmla="*/ 2147483647 w 148"/>
              <a:gd name="T39" fmla="*/ 2147483647 h 274"/>
              <a:gd name="T40" fmla="*/ 2147483647 w 148"/>
              <a:gd name="T41" fmla="*/ 2147483647 h 274"/>
              <a:gd name="T42" fmla="*/ 2147483647 w 148"/>
              <a:gd name="T43" fmla="*/ 2147483647 h 274"/>
              <a:gd name="T44" fmla="*/ 2147483647 w 148"/>
              <a:gd name="T45" fmla="*/ 2147483647 h 274"/>
              <a:gd name="T46" fmla="*/ 2147483647 w 148"/>
              <a:gd name="T47" fmla="*/ 2147483647 h 274"/>
              <a:gd name="T48" fmla="*/ 2147483647 w 148"/>
              <a:gd name="T49" fmla="*/ 2147483647 h 274"/>
              <a:gd name="T50" fmla="*/ 2147483647 w 148"/>
              <a:gd name="T51" fmla="*/ 2147483647 h 274"/>
              <a:gd name="T52" fmla="*/ 2147483647 w 148"/>
              <a:gd name="T53" fmla="*/ 2147483647 h 274"/>
              <a:gd name="T54" fmla="*/ 2147483647 w 148"/>
              <a:gd name="T55" fmla="*/ 2147483647 h 274"/>
              <a:gd name="T56" fmla="*/ 2147483647 w 148"/>
              <a:gd name="T57" fmla="*/ 2147483647 h 274"/>
              <a:gd name="T58" fmla="*/ 2147483647 w 148"/>
              <a:gd name="T59" fmla="*/ 2147483647 h 274"/>
              <a:gd name="T60" fmla="*/ 2147483647 w 148"/>
              <a:gd name="T61" fmla="*/ 2147483647 h 274"/>
              <a:gd name="T62" fmla="*/ 2147483647 w 148"/>
              <a:gd name="T63" fmla="*/ 2147483647 h 274"/>
              <a:gd name="T64" fmla="*/ 2147483647 w 148"/>
              <a:gd name="T65" fmla="*/ 2147483647 h 274"/>
              <a:gd name="T66" fmla="*/ 2147483647 w 148"/>
              <a:gd name="T67" fmla="*/ 2147483647 h 274"/>
              <a:gd name="T68" fmla="*/ 2147483647 w 148"/>
              <a:gd name="T69" fmla="*/ 2147483647 h 274"/>
              <a:gd name="T70" fmla="*/ 2147483647 w 148"/>
              <a:gd name="T71" fmla="*/ 2147483647 h 274"/>
              <a:gd name="T72" fmla="*/ 2147483647 w 148"/>
              <a:gd name="T73" fmla="*/ 2147483647 h 274"/>
              <a:gd name="T74" fmla="*/ 2147483647 w 148"/>
              <a:gd name="T75" fmla="*/ 2147483647 h 274"/>
              <a:gd name="T76" fmla="*/ 2147483647 w 148"/>
              <a:gd name="T77" fmla="*/ 2147483647 h 274"/>
              <a:gd name="T78" fmla="*/ 2147483647 w 148"/>
              <a:gd name="T79" fmla="*/ 2147483647 h 274"/>
              <a:gd name="T80" fmla="*/ 2147483647 w 148"/>
              <a:gd name="T81" fmla="*/ 2147483647 h 274"/>
              <a:gd name="T82" fmla="*/ 2147483647 w 148"/>
              <a:gd name="T83" fmla="*/ 2147483647 h 274"/>
              <a:gd name="T84" fmla="*/ 2147483647 w 148"/>
              <a:gd name="T85" fmla="*/ 2147483647 h 274"/>
              <a:gd name="T86" fmla="*/ 2147483647 w 148"/>
              <a:gd name="T87" fmla="*/ 2147483647 h 27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8"/>
              <a:gd name="T133" fmla="*/ 0 h 274"/>
              <a:gd name="T134" fmla="*/ 148 w 148"/>
              <a:gd name="T135" fmla="*/ 274 h 27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8" h="274">
                <a:moveTo>
                  <a:pt x="52" y="30"/>
                </a:moveTo>
                <a:lnTo>
                  <a:pt x="40" y="42"/>
                </a:lnTo>
                <a:lnTo>
                  <a:pt x="38" y="46"/>
                </a:lnTo>
                <a:lnTo>
                  <a:pt x="44" y="52"/>
                </a:lnTo>
                <a:lnTo>
                  <a:pt x="40" y="64"/>
                </a:lnTo>
                <a:lnTo>
                  <a:pt x="36" y="66"/>
                </a:lnTo>
                <a:lnTo>
                  <a:pt x="32" y="84"/>
                </a:lnTo>
                <a:lnTo>
                  <a:pt x="32" y="86"/>
                </a:lnTo>
                <a:lnTo>
                  <a:pt x="44" y="90"/>
                </a:lnTo>
                <a:lnTo>
                  <a:pt x="44" y="102"/>
                </a:lnTo>
                <a:lnTo>
                  <a:pt x="52" y="106"/>
                </a:lnTo>
                <a:lnTo>
                  <a:pt x="58" y="114"/>
                </a:lnTo>
                <a:lnTo>
                  <a:pt x="70" y="126"/>
                </a:lnTo>
                <a:lnTo>
                  <a:pt x="74" y="134"/>
                </a:lnTo>
                <a:lnTo>
                  <a:pt x="52" y="146"/>
                </a:lnTo>
                <a:lnTo>
                  <a:pt x="46" y="154"/>
                </a:lnTo>
                <a:lnTo>
                  <a:pt x="40" y="158"/>
                </a:lnTo>
                <a:lnTo>
                  <a:pt x="36" y="166"/>
                </a:lnTo>
                <a:lnTo>
                  <a:pt x="28" y="170"/>
                </a:lnTo>
                <a:lnTo>
                  <a:pt x="20" y="170"/>
                </a:lnTo>
                <a:lnTo>
                  <a:pt x="12" y="174"/>
                </a:lnTo>
                <a:lnTo>
                  <a:pt x="10" y="178"/>
                </a:lnTo>
                <a:lnTo>
                  <a:pt x="4" y="190"/>
                </a:lnTo>
                <a:lnTo>
                  <a:pt x="0" y="198"/>
                </a:lnTo>
                <a:lnTo>
                  <a:pt x="6" y="202"/>
                </a:lnTo>
                <a:lnTo>
                  <a:pt x="4" y="210"/>
                </a:lnTo>
                <a:lnTo>
                  <a:pt x="12" y="220"/>
                </a:lnTo>
                <a:lnTo>
                  <a:pt x="16" y="224"/>
                </a:lnTo>
                <a:lnTo>
                  <a:pt x="20" y="226"/>
                </a:lnTo>
                <a:lnTo>
                  <a:pt x="24" y="232"/>
                </a:lnTo>
                <a:lnTo>
                  <a:pt x="28" y="234"/>
                </a:lnTo>
                <a:lnTo>
                  <a:pt x="36" y="238"/>
                </a:lnTo>
                <a:lnTo>
                  <a:pt x="40" y="244"/>
                </a:lnTo>
                <a:lnTo>
                  <a:pt x="44" y="242"/>
                </a:lnTo>
                <a:lnTo>
                  <a:pt x="52" y="246"/>
                </a:lnTo>
                <a:lnTo>
                  <a:pt x="58" y="246"/>
                </a:lnTo>
                <a:lnTo>
                  <a:pt x="60" y="250"/>
                </a:lnTo>
                <a:lnTo>
                  <a:pt x="54" y="270"/>
                </a:lnTo>
                <a:lnTo>
                  <a:pt x="56" y="274"/>
                </a:lnTo>
                <a:lnTo>
                  <a:pt x="64" y="270"/>
                </a:lnTo>
                <a:lnTo>
                  <a:pt x="70" y="262"/>
                </a:lnTo>
                <a:lnTo>
                  <a:pt x="76" y="248"/>
                </a:lnTo>
                <a:lnTo>
                  <a:pt x="88" y="234"/>
                </a:lnTo>
                <a:lnTo>
                  <a:pt x="98" y="222"/>
                </a:lnTo>
                <a:lnTo>
                  <a:pt x="102" y="220"/>
                </a:lnTo>
                <a:lnTo>
                  <a:pt x="106" y="214"/>
                </a:lnTo>
                <a:lnTo>
                  <a:pt x="104" y="204"/>
                </a:lnTo>
                <a:lnTo>
                  <a:pt x="112" y="206"/>
                </a:lnTo>
                <a:lnTo>
                  <a:pt x="112" y="202"/>
                </a:lnTo>
                <a:lnTo>
                  <a:pt x="120" y="194"/>
                </a:lnTo>
                <a:lnTo>
                  <a:pt x="124" y="186"/>
                </a:lnTo>
                <a:lnTo>
                  <a:pt x="124" y="176"/>
                </a:lnTo>
                <a:lnTo>
                  <a:pt x="128" y="170"/>
                </a:lnTo>
                <a:lnTo>
                  <a:pt x="128" y="156"/>
                </a:lnTo>
                <a:lnTo>
                  <a:pt x="132" y="150"/>
                </a:lnTo>
                <a:lnTo>
                  <a:pt x="132" y="164"/>
                </a:lnTo>
                <a:lnTo>
                  <a:pt x="130" y="172"/>
                </a:lnTo>
                <a:lnTo>
                  <a:pt x="132" y="176"/>
                </a:lnTo>
                <a:lnTo>
                  <a:pt x="134" y="176"/>
                </a:lnTo>
                <a:lnTo>
                  <a:pt x="138" y="140"/>
                </a:lnTo>
                <a:lnTo>
                  <a:pt x="140" y="134"/>
                </a:lnTo>
                <a:lnTo>
                  <a:pt x="144" y="122"/>
                </a:lnTo>
                <a:lnTo>
                  <a:pt x="142" y="104"/>
                </a:lnTo>
                <a:lnTo>
                  <a:pt x="138" y="102"/>
                </a:lnTo>
                <a:lnTo>
                  <a:pt x="138" y="108"/>
                </a:lnTo>
                <a:lnTo>
                  <a:pt x="130" y="104"/>
                </a:lnTo>
                <a:lnTo>
                  <a:pt x="122" y="104"/>
                </a:lnTo>
                <a:lnTo>
                  <a:pt x="120" y="102"/>
                </a:lnTo>
                <a:lnTo>
                  <a:pt x="116" y="100"/>
                </a:lnTo>
                <a:lnTo>
                  <a:pt x="114" y="98"/>
                </a:lnTo>
                <a:lnTo>
                  <a:pt x="114" y="94"/>
                </a:lnTo>
                <a:lnTo>
                  <a:pt x="116" y="94"/>
                </a:lnTo>
                <a:lnTo>
                  <a:pt x="120" y="84"/>
                </a:lnTo>
                <a:lnTo>
                  <a:pt x="124" y="80"/>
                </a:lnTo>
                <a:lnTo>
                  <a:pt x="126" y="80"/>
                </a:lnTo>
                <a:lnTo>
                  <a:pt x="130" y="78"/>
                </a:lnTo>
                <a:lnTo>
                  <a:pt x="140" y="62"/>
                </a:lnTo>
                <a:lnTo>
                  <a:pt x="144" y="54"/>
                </a:lnTo>
                <a:lnTo>
                  <a:pt x="148" y="50"/>
                </a:lnTo>
                <a:lnTo>
                  <a:pt x="148" y="42"/>
                </a:lnTo>
                <a:lnTo>
                  <a:pt x="122" y="26"/>
                </a:lnTo>
                <a:lnTo>
                  <a:pt x="118" y="24"/>
                </a:lnTo>
                <a:lnTo>
                  <a:pt x="106" y="18"/>
                </a:lnTo>
                <a:lnTo>
                  <a:pt x="74" y="0"/>
                </a:lnTo>
                <a:lnTo>
                  <a:pt x="66" y="6"/>
                </a:lnTo>
                <a:lnTo>
                  <a:pt x="56" y="26"/>
                </a:lnTo>
                <a:lnTo>
                  <a:pt x="52" y="3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808" name="Freeform 44"/>
          <p:cNvSpPr>
            <a:spLocks/>
          </p:cNvSpPr>
          <p:nvPr/>
        </p:nvSpPr>
        <p:spPr bwMode="auto">
          <a:xfrm>
            <a:off x="2705100" y="3722688"/>
            <a:ext cx="857250" cy="1004887"/>
          </a:xfrm>
          <a:custGeom>
            <a:avLst/>
            <a:gdLst>
              <a:gd name="T0" fmla="*/ 2147483647 w 540"/>
              <a:gd name="T1" fmla="*/ 0 h 632"/>
              <a:gd name="T2" fmla="*/ 2147483647 w 540"/>
              <a:gd name="T3" fmla="*/ 0 h 632"/>
              <a:gd name="T4" fmla="*/ 2147483647 w 540"/>
              <a:gd name="T5" fmla="*/ 0 h 632"/>
              <a:gd name="T6" fmla="*/ 2147483647 w 540"/>
              <a:gd name="T7" fmla="*/ 0 h 632"/>
              <a:gd name="T8" fmla="*/ 2147483647 w 540"/>
              <a:gd name="T9" fmla="*/ 0 h 632"/>
              <a:gd name="T10" fmla="*/ 2147483647 w 540"/>
              <a:gd name="T11" fmla="*/ 0 h 632"/>
              <a:gd name="T12" fmla="*/ 2147483647 w 540"/>
              <a:gd name="T13" fmla="*/ 0 h 632"/>
              <a:gd name="T14" fmla="*/ 2147483647 w 540"/>
              <a:gd name="T15" fmla="*/ 0 h 632"/>
              <a:gd name="T16" fmla="*/ 2147483647 w 540"/>
              <a:gd name="T17" fmla="*/ 2147483647 h 632"/>
              <a:gd name="T18" fmla="*/ 2147483647 w 540"/>
              <a:gd name="T19" fmla="*/ 2147483647 h 632"/>
              <a:gd name="T20" fmla="*/ 2147483647 w 540"/>
              <a:gd name="T21" fmla="*/ 2147483647 h 632"/>
              <a:gd name="T22" fmla="*/ 2147483647 w 540"/>
              <a:gd name="T23" fmla="*/ 2147483647 h 632"/>
              <a:gd name="T24" fmla="*/ 2147483647 w 540"/>
              <a:gd name="T25" fmla="*/ 2147483647 h 632"/>
              <a:gd name="T26" fmla="*/ 2147483647 w 540"/>
              <a:gd name="T27" fmla="*/ 2147483647 h 632"/>
              <a:gd name="T28" fmla="*/ 2147483647 w 540"/>
              <a:gd name="T29" fmla="*/ 2147483647 h 632"/>
              <a:gd name="T30" fmla="*/ 2147483647 w 540"/>
              <a:gd name="T31" fmla="*/ 2147483647 h 632"/>
              <a:gd name="T32" fmla="*/ 2147483647 w 540"/>
              <a:gd name="T33" fmla="*/ 2147483647 h 632"/>
              <a:gd name="T34" fmla="*/ 2147483647 w 540"/>
              <a:gd name="T35" fmla="*/ 2147483647 h 632"/>
              <a:gd name="T36" fmla="*/ 2147483647 w 540"/>
              <a:gd name="T37" fmla="*/ 2147483647 h 632"/>
              <a:gd name="T38" fmla="*/ 2147483647 w 540"/>
              <a:gd name="T39" fmla="*/ 2147483647 h 632"/>
              <a:gd name="T40" fmla="*/ 2147483647 w 540"/>
              <a:gd name="T41" fmla="*/ 2147483647 h 632"/>
              <a:gd name="T42" fmla="*/ 2147483647 w 540"/>
              <a:gd name="T43" fmla="*/ 2147483647 h 632"/>
              <a:gd name="T44" fmla="*/ 2147483647 w 540"/>
              <a:gd name="T45" fmla="*/ 2147483647 h 632"/>
              <a:gd name="T46" fmla="*/ 2147483647 w 540"/>
              <a:gd name="T47" fmla="*/ 2147483647 h 632"/>
              <a:gd name="T48" fmla="*/ 2147483647 w 540"/>
              <a:gd name="T49" fmla="*/ 2147483647 h 632"/>
              <a:gd name="T50" fmla="*/ 2147483647 w 540"/>
              <a:gd name="T51" fmla="*/ 2147483647 h 632"/>
              <a:gd name="T52" fmla="*/ 2147483647 w 540"/>
              <a:gd name="T53" fmla="*/ 2147483647 h 632"/>
              <a:gd name="T54" fmla="*/ 2147483647 w 540"/>
              <a:gd name="T55" fmla="*/ 2147483647 h 632"/>
              <a:gd name="T56" fmla="*/ 2147483647 w 540"/>
              <a:gd name="T57" fmla="*/ 2147483647 h 632"/>
              <a:gd name="T58" fmla="*/ 2147483647 w 540"/>
              <a:gd name="T59" fmla="*/ 2147483647 h 632"/>
              <a:gd name="T60" fmla="*/ 2147483647 w 540"/>
              <a:gd name="T61" fmla="*/ 2147483647 h 632"/>
              <a:gd name="T62" fmla="*/ 2147483647 w 540"/>
              <a:gd name="T63" fmla="*/ 2147483647 h 632"/>
              <a:gd name="T64" fmla="*/ 2147483647 w 540"/>
              <a:gd name="T65" fmla="*/ 2147483647 h 632"/>
              <a:gd name="T66" fmla="*/ 2147483647 w 540"/>
              <a:gd name="T67" fmla="*/ 2147483647 h 632"/>
              <a:gd name="T68" fmla="*/ 2147483647 w 540"/>
              <a:gd name="T69" fmla="*/ 2147483647 h 632"/>
              <a:gd name="T70" fmla="*/ 2147483647 w 540"/>
              <a:gd name="T71" fmla="*/ 2147483647 h 632"/>
              <a:gd name="T72" fmla="*/ 2147483647 w 540"/>
              <a:gd name="T73" fmla="*/ 2147483647 h 632"/>
              <a:gd name="T74" fmla="*/ 2147483647 w 540"/>
              <a:gd name="T75" fmla="*/ 2147483647 h 632"/>
              <a:gd name="T76" fmla="*/ 2147483647 w 540"/>
              <a:gd name="T77" fmla="*/ 2147483647 h 632"/>
              <a:gd name="T78" fmla="*/ 0 w 540"/>
              <a:gd name="T79" fmla="*/ 2147483647 h 632"/>
              <a:gd name="T80" fmla="*/ 0 w 540"/>
              <a:gd name="T81" fmla="*/ 2147483647 h 632"/>
              <a:gd name="T82" fmla="*/ 0 w 540"/>
              <a:gd name="T83" fmla="*/ 2147483647 h 632"/>
              <a:gd name="T84" fmla="*/ 0 w 540"/>
              <a:gd name="T85" fmla="*/ 2147483647 h 632"/>
              <a:gd name="T86" fmla="*/ 0 w 540"/>
              <a:gd name="T87" fmla="*/ 2147483647 h 632"/>
              <a:gd name="T88" fmla="*/ 0 w 540"/>
              <a:gd name="T89" fmla="*/ 2147483647 h 632"/>
              <a:gd name="T90" fmla="*/ 0 w 540"/>
              <a:gd name="T91" fmla="*/ 2147483647 h 632"/>
              <a:gd name="T92" fmla="*/ 0 w 540"/>
              <a:gd name="T93" fmla="*/ 2147483647 h 632"/>
              <a:gd name="T94" fmla="*/ 0 w 540"/>
              <a:gd name="T95" fmla="*/ 0 h 632"/>
              <a:gd name="T96" fmla="*/ 2147483647 w 540"/>
              <a:gd name="T97" fmla="*/ 0 h 632"/>
              <a:gd name="T98" fmla="*/ 2147483647 w 540"/>
              <a:gd name="T99" fmla="*/ 0 h 63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40"/>
              <a:gd name="T151" fmla="*/ 0 h 632"/>
              <a:gd name="T152" fmla="*/ 540 w 540"/>
              <a:gd name="T153" fmla="*/ 632 h 63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40" h="632">
                <a:moveTo>
                  <a:pt x="142" y="0"/>
                </a:moveTo>
                <a:lnTo>
                  <a:pt x="230" y="0"/>
                </a:lnTo>
                <a:lnTo>
                  <a:pt x="272" y="0"/>
                </a:lnTo>
                <a:lnTo>
                  <a:pt x="298" y="0"/>
                </a:lnTo>
                <a:lnTo>
                  <a:pt x="340" y="0"/>
                </a:lnTo>
                <a:lnTo>
                  <a:pt x="448" y="0"/>
                </a:lnTo>
                <a:lnTo>
                  <a:pt x="532" y="0"/>
                </a:lnTo>
                <a:lnTo>
                  <a:pt x="538" y="0"/>
                </a:lnTo>
                <a:lnTo>
                  <a:pt x="540" y="58"/>
                </a:lnTo>
                <a:lnTo>
                  <a:pt x="536" y="58"/>
                </a:lnTo>
                <a:lnTo>
                  <a:pt x="536" y="106"/>
                </a:lnTo>
                <a:lnTo>
                  <a:pt x="536" y="142"/>
                </a:lnTo>
                <a:lnTo>
                  <a:pt x="536" y="156"/>
                </a:lnTo>
                <a:lnTo>
                  <a:pt x="536" y="204"/>
                </a:lnTo>
                <a:lnTo>
                  <a:pt x="536" y="230"/>
                </a:lnTo>
                <a:lnTo>
                  <a:pt x="536" y="252"/>
                </a:lnTo>
                <a:lnTo>
                  <a:pt x="536" y="298"/>
                </a:lnTo>
                <a:lnTo>
                  <a:pt x="536" y="302"/>
                </a:lnTo>
                <a:lnTo>
                  <a:pt x="536" y="354"/>
                </a:lnTo>
                <a:lnTo>
                  <a:pt x="536" y="384"/>
                </a:lnTo>
                <a:lnTo>
                  <a:pt x="536" y="404"/>
                </a:lnTo>
                <a:lnTo>
                  <a:pt x="534" y="452"/>
                </a:lnTo>
                <a:lnTo>
                  <a:pt x="534" y="500"/>
                </a:lnTo>
                <a:lnTo>
                  <a:pt x="534" y="550"/>
                </a:lnTo>
                <a:lnTo>
                  <a:pt x="532" y="558"/>
                </a:lnTo>
                <a:lnTo>
                  <a:pt x="508" y="560"/>
                </a:lnTo>
                <a:lnTo>
                  <a:pt x="476" y="560"/>
                </a:lnTo>
                <a:lnTo>
                  <a:pt x="456" y="560"/>
                </a:lnTo>
                <a:lnTo>
                  <a:pt x="450" y="560"/>
                </a:lnTo>
                <a:lnTo>
                  <a:pt x="376" y="560"/>
                </a:lnTo>
                <a:lnTo>
                  <a:pt x="370" y="560"/>
                </a:lnTo>
                <a:lnTo>
                  <a:pt x="272" y="560"/>
                </a:lnTo>
                <a:lnTo>
                  <a:pt x="240" y="560"/>
                </a:lnTo>
                <a:lnTo>
                  <a:pt x="216" y="560"/>
                </a:lnTo>
                <a:lnTo>
                  <a:pt x="224" y="584"/>
                </a:lnTo>
                <a:lnTo>
                  <a:pt x="156" y="582"/>
                </a:lnTo>
                <a:lnTo>
                  <a:pt x="76" y="584"/>
                </a:lnTo>
                <a:lnTo>
                  <a:pt x="74" y="596"/>
                </a:lnTo>
                <a:lnTo>
                  <a:pt x="74" y="632"/>
                </a:lnTo>
                <a:lnTo>
                  <a:pt x="0" y="632"/>
                </a:lnTo>
                <a:lnTo>
                  <a:pt x="0" y="512"/>
                </a:lnTo>
                <a:lnTo>
                  <a:pt x="0" y="472"/>
                </a:lnTo>
                <a:lnTo>
                  <a:pt x="0" y="424"/>
                </a:lnTo>
                <a:lnTo>
                  <a:pt x="0" y="362"/>
                </a:lnTo>
                <a:lnTo>
                  <a:pt x="0" y="272"/>
                </a:lnTo>
                <a:lnTo>
                  <a:pt x="0" y="228"/>
                </a:lnTo>
                <a:lnTo>
                  <a:pt x="0" y="112"/>
                </a:lnTo>
                <a:lnTo>
                  <a:pt x="0" y="0"/>
                </a:lnTo>
                <a:lnTo>
                  <a:pt x="58" y="0"/>
                </a:lnTo>
                <a:lnTo>
                  <a:pt x="142" y="0"/>
                </a:lnTo>
                <a:close/>
              </a:path>
            </a:pathLst>
          </a:custGeom>
          <a:solidFill>
            <a:srgbClr val="FFF8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69" name="Freeform 45"/>
          <p:cNvSpPr>
            <a:spLocks/>
          </p:cNvSpPr>
          <p:nvPr/>
        </p:nvSpPr>
        <p:spPr bwMode="auto">
          <a:xfrm>
            <a:off x="1149350" y="2833688"/>
            <a:ext cx="849313" cy="1241425"/>
          </a:xfrm>
          <a:custGeom>
            <a:avLst/>
            <a:gdLst>
              <a:gd name="T0" fmla="*/ 2147483647 w 534"/>
              <a:gd name="T1" fmla="*/ 2147483647 h 782"/>
              <a:gd name="T2" fmla="*/ 2147483647 w 534"/>
              <a:gd name="T3" fmla="*/ 2147483647 h 782"/>
              <a:gd name="T4" fmla="*/ 2147483647 w 534"/>
              <a:gd name="T5" fmla="*/ 2147483647 h 782"/>
              <a:gd name="T6" fmla="*/ 2147483647 w 534"/>
              <a:gd name="T7" fmla="*/ 2147483647 h 782"/>
              <a:gd name="T8" fmla="*/ 2147483647 w 534"/>
              <a:gd name="T9" fmla="*/ 2147483647 h 782"/>
              <a:gd name="T10" fmla="*/ 2147483647 w 534"/>
              <a:gd name="T11" fmla="*/ 2147483647 h 782"/>
              <a:gd name="T12" fmla="*/ 2147483647 w 534"/>
              <a:gd name="T13" fmla="*/ 2147483647 h 782"/>
              <a:gd name="T14" fmla="*/ 2147483647 w 534"/>
              <a:gd name="T15" fmla="*/ 2147483647 h 782"/>
              <a:gd name="T16" fmla="*/ 2147483647 w 534"/>
              <a:gd name="T17" fmla="*/ 2147483647 h 782"/>
              <a:gd name="T18" fmla="*/ 2147483647 w 534"/>
              <a:gd name="T19" fmla="*/ 2147483647 h 782"/>
              <a:gd name="T20" fmla="*/ 2147483647 w 534"/>
              <a:gd name="T21" fmla="*/ 2147483647 h 782"/>
              <a:gd name="T22" fmla="*/ 2147483647 w 534"/>
              <a:gd name="T23" fmla="*/ 2147483647 h 782"/>
              <a:gd name="T24" fmla="*/ 2147483647 w 534"/>
              <a:gd name="T25" fmla="*/ 2147483647 h 782"/>
              <a:gd name="T26" fmla="*/ 2147483647 w 534"/>
              <a:gd name="T27" fmla="*/ 2147483647 h 782"/>
              <a:gd name="T28" fmla="*/ 2147483647 w 534"/>
              <a:gd name="T29" fmla="*/ 2147483647 h 782"/>
              <a:gd name="T30" fmla="*/ 2147483647 w 534"/>
              <a:gd name="T31" fmla="*/ 2147483647 h 782"/>
              <a:gd name="T32" fmla="*/ 2147483647 w 534"/>
              <a:gd name="T33" fmla="*/ 2147483647 h 782"/>
              <a:gd name="T34" fmla="*/ 2147483647 w 534"/>
              <a:gd name="T35" fmla="*/ 2147483647 h 782"/>
              <a:gd name="T36" fmla="*/ 2147483647 w 534"/>
              <a:gd name="T37" fmla="*/ 2147483647 h 782"/>
              <a:gd name="T38" fmla="*/ 2147483647 w 534"/>
              <a:gd name="T39" fmla="*/ 2147483647 h 782"/>
              <a:gd name="T40" fmla="*/ 2147483647 w 534"/>
              <a:gd name="T41" fmla="*/ 2147483647 h 782"/>
              <a:gd name="T42" fmla="*/ 2147483647 w 534"/>
              <a:gd name="T43" fmla="*/ 0 h 782"/>
              <a:gd name="T44" fmla="*/ 2147483647 w 534"/>
              <a:gd name="T45" fmla="*/ 0 h 782"/>
              <a:gd name="T46" fmla="*/ 2147483647 w 534"/>
              <a:gd name="T47" fmla="*/ 0 h 782"/>
              <a:gd name="T48" fmla="*/ 2147483647 w 534"/>
              <a:gd name="T49" fmla="*/ 0 h 782"/>
              <a:gd name="T50" fmla="*/ 2147483647 w 534"/>
              <a:gd name="T51" fmla="*/ 0 h 782"/>
              <a:gd name="T52" fmla="*/ 2147483647 w 534"/>
              <a:gd name="T53" fmla="*/ 2147483647 h 782"/>
              <a:gd name="T54" fmla="*/ 2147483647 w 534"/>
              <a:gd name="T55" fmla="*/ 0 h 782"/>
              <a:gd name="T56" fmla="*/ 2147483647 w 534"/>
              <a:gd name="T57" fmla="*/ 0 h 782"/>
              <a:gd name="T58" fmla="*/ 2147483647 w 534"/>
              <a:gd name="T59" fmla="*/ 2147483647 h 782"/>
              <a:gd name="T60" fmla="*/ 0 w 534"/>
              <a:gd name="T61" fmla="*/ 2147483647 h 782"/>
              <a:gd name="T62" fmla="*/ 2147483647 w 534"/>
              <a:gd name="T63" fmla="*/ 2147483647 h 782"/>
              <a:gd name="T64" fmla="*/ 2147483647 w 534"/>
              <a:gd name="T65" fmla="*/ 2147483647 h 782"/>
              <a:gd name="T66" fmla="*/ 2147483647 w 534"/>
              <a:gd name="T67" fmla="*/ 2147483647 h 782"/>
              <a:gd name="T68" fmla="*/ 2147483647 w 534"/>
              <a:gd name="T69" fmla="*/ 2147483647 h 782"/>
              <a:gd name="T70" fmla="*/ 2147483647 w 534"/>
              <a:gd name="T71" fmla="*/ 2147483647 h 782"/>
              <a:gd name="T72" fmla="*/ 2147483647 w 534"/>
              <a:gd name="T73" fmla="*/ 2147483647 h 782"/>
              <a:gd name="T74" fmla="*/ 2147483647 w 534"/>
              <a:gd name="T75" fmla="*/ 2147483647 h 782"/>
              <a:gd name="T76" fmla="*/ 2147483647 w 534"/>
              <a:gd name="T77" fmla="*/ 2147483647 h 782"/>
              <a:gd name="T78" fmla="*/ 2147483647 w 534"/>
              <a:gd name="T79" fmla="*/ 2147483647 h 782"/>
              <a:gd name="T80" fmla="*/ 2147483647 w 534"/>
              <a:gd name="T81" fmla="*/ 2147483647 h 782"/>
              <a:gd name="T82" fmla="*/ 2147483647 w 534"/>
              <a:gd name="T83" fmla="*/ 2147483647 h 782"/>
              <a:gd name="T84" fmla="*/ 2147483647 w 534"/>
              <a:gd name="T85" fmla="*/ 2147483647 h 782"/>
              <a:gd name="T86" fmla="*/ 2147483647 w 534"/>
              <a:gd name="T87" fmla="*/ 2147483647 h 782"/>
              <a:gd name="T88" fmla="*/ 2147483647 w 534"/>
              <a:gd name="T89" fmla="*/ 2147483647 h 782"/>
              <a:gd name="T90" fmla="*/ 2147483647 w 534"/>
              <a:gd name="T91" fmla="*/ 2147483647 h 7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4"/>
              <a:gd name="T139" fmla="*/ 0 h 782"/>
              <a:gd name="T140" fmla="*/ 534 w 534"/>
              <a:gd name="T141" fmla="*/ 782 h 7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4" h="782">
                <a:moveTo>
                  <a:pt x="390" y="692"/>
                </a:moveTo>
                <a:lnTo>
                  <a:pt x="482" y="782"/>
                </a:lnTo>
                <a:lnTo>
                  <a:pt x="472" y="660"/>
                </a:lnTo>
                <a:lnTo>
                  <a:pt x="510" y="660"/>
                </a:lnTo>
                <a:lnTo>
                  <a:pt x="512" y="668"/>
                </a:lnTo>
                <a:lnTo>
                  <a:pt x="514" y="670"/>
                </a:lnTo>
                <a:lnTo>
                  <a:pt x="520" y="670"/>
                </a:lnTo>
                <a:lnTo>
                  <a:pt x="526" y="668"/>
                </a:lnTo>
                <a:lnTo>
                  <a:pt x="528" y="662"/>
                </a:lnTo>
                <a:lnTo>
                  <a:pt x="532" y="658"/>
                </a:lnTo>
                <a:lnTo>
                  <a:pt x="534" y="650"/>
                </a:lnTo>
                <a:lnTo>
                  <a:pt x="534" y="580"/>
                </a:lnTo>
                <a:lnTo>
                  <a:pt x="534" y="562"/>
                </a:lnTo>
                <a:lnTo>
                  <a:pt x="534" y="492"/>
                </a:lnTo>
                <a:lnTo>
                  <a:pt x="534" y="432"/>
                </a:lnTo>
                <a:lnTo>
                  <a:pt x="534" y="384"/>
                </a:lnTo>
                <a:lnTo>
                  <a:pt x="534" y="374"/>
                </a:lnTo>
                <a:lnTo>
                  <a:pt x="534" y="276"/>
                </a:lnTo>
                <a:lnTo>
                  <a:pt x="534" y="236"/>
                </a:lnTo>
                <a:lnTo>
                  <a:pt x="534" y="212"/>
                </a:lnTo>
                <a:lnTo>
                  <a:pt x="534" y="112"/>
                </a:lnTo>
                <a:lnTo>
                  <a:pt x="534" y="0"/>
                </a:lnTo>
                <a:lnTo>
                  <a:pt x="510" y="0"/>
                </a:lnTo>
                <a:lnTo>
                  <a:pt x="442" y="0"/>
                </a:lnTo>
                <a:lnTo>
                  <a:pt x="268" y="0"/>
                </a:lnTo>
                <a:lnTo>
                  <a:pt x="162" y="0"/>
                </a:lnTo>
                <a:lnTo>
                  <a:pt x="64" y="2"/>
                </a:lnTo>
                <a:lnTo>
                  <a:pt x="58" y="0"/>
                </a:lnTo>
                <a:lnTo>
                  <a:pt x="2" y="0"/>
                </a:lnTo>
                <a:lnTo>
                  <a:pt x="2" y="92"/>
                </a:lnTo>
                <a:lnTo>
                  <a:pt x="0" y="258"/>
                </a:lnTo>
                <a:lnTo>
                  <a:pt x="2" y="288"/>
                </a:lnTo>
                <a:lnTo>
                  <a:pt x="2" y="302"/>
                </a:lnTo>
                <a:lnTo>
                  <a:pt x="2" y="320"/>
                </a:lnTo>
                <a:lnTo>
                  <a:pt x="2" y="324"/>
                </a:lnTo>
                <a:lnTo>
                  <a:pt x="2" y="330"/>
                </a:lnTo>
                <a:lnTo>
                  <a:pt x="2" y="338"/>
                </a:lnTo>
                <a:lnTo>
                  <a:pt x="14" y="348"/>
                </a:lnTo>
                <a:lnTo>
                  <a:pt x="40" y="372"/>
                </a:lnTo>
                <a:lnTo>
                  <a:pt x="62" y="390"/>
                </a:lnTo>
                <a:lnTo>
                  <a:pt x="80" y="406"/>
                </a:lnTo>
                <a:lnTo>
                  <a:pt x="144" y="462"/>
                </a:lnTo>
                <a:lnTo>
                  <a:pt x="194" y="508"/>
                </a:lnTo>
                <a:lnTo>
                  <a:pt x="254" y="562"/>
                </a:lnTo>
                <a:lnTo>
                  <a:pt x="368" y="672"/>
                </a:lnTo>
                <a:lnTo>
                  <a:pt x="390" y="69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810" name="Freeform 46"/>
          <p:cNvSpPr>
            <a:spLocks/>
          </p:cNvSpPr>
          <p:nvPr/>
        </p:nvSpPr>
        <p:spPr bwMode="auto">
          <a:xfrm>
            <a:off x="7666038" y="3032125"/>
            <a:ext cx="15875" cy="23813"/>
          </a:xfrm>
          <a:custGeom>
            <a:avLst/>
            <a:gdLst>
              <a:gd name="T0" fmla="*/ 2147483647 w 10"/>
              <a:gd name="T1" fmla="*/ 2147483647 h 16"/>
              <a:gd name="T2" fmla="*/ 2147483647 w 10"/>
              <a:gd name="T3" fmla="*/ 0 h 16"/>
              <a:gd name="T4" fmla="*/ 2147483647 w 10"/>
              <a:gd name="T5" fmla="*/ 2147483647 h 16"/>
              <a:gd name="T6" fmla="*/ 0 w 10"/>
              <a:gd name="T7" fmla="*/ 2147483647 h 16"/>
              <a:gd name="T8" fmla="*/ 2147483647 w 10"/>
              <a:gd name="T9" fmla="*/ 2147483647 h 16"/>
              <a:gd name="T10" fmla="*/ 2147483647 w 10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6"/>
              <a:gd name="T20" fmla="*/ 10 w 10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6">
                <a:moveTo>
                  <a:pt x="8" y="6"/>
                </a:moveTo>
                <a:lnTo>
                  <a:pt x="10" y="0"/>
                </a:lnTo>
                <a:lnTo>
                  <a:pt x="2" y="8"/>
                </a:lnTo>
                <a:lnTo>
                  <a:pt x="0" y="16"/>
                </a:lnTo>
                <a:lnTo>
                  <a:pt x="6" y="14"/>
                </a:lnTo>
                <a:lnTo>
                  <a:pt x="8" y="6"/>
                </a:lnTo>
                <a:close/>
              </a:path>
            </a:pathLst>
          </a:custGeom>
          <a:solidFill>
            <a:srgbClr val="E5E5E5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11" name="Freeform 47"/>
          <p:cNvSpPr>
            <a:spLocks/>
          </p:cNvSpPr>
          <p:nvPr/>
        </p:nvSpPr>
        <p:spPr bwMode="auto">
          <a:xfrm>
            <a:off x="7629525" y="3062288"/>
            <a:ext cx="31750" cy="31750"/>
          </a:xfrm>
          <a:custGeom>
            <a:avLst/>
            <a:gdLst>
              <a:gd name="T0" fmla="*/ 0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0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0 w 20"/>
              <a:gd name="T17" fmla="*/ 2147483647 h 20"/>
              <a:gd name="T18" fmla="*/ 0 w 20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0"/>
              <a:gd name="T32" fmla="*/ 20 w 2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0">
                <a:moveTo>
                  <a:pt x="0" y="20"/>
                </a:moveTo>
                <a:lnTo>
                  <a:pt x="14" y="12"/>
                </a:lnTo>
                <a:lnTo>
                  <a:pt x="20" y="6"/>
                </a:lnTo>
                <a:lnTo>
                  <a:pt x="16" y="0"/>
                </a:lnTo>
                <a:lnTo>
                  <a:pt x="12" y="2"/>
                </a:lnTo>
                <a:lnTo>
                  <a:pt x="10" y="2"/>
                </a:lnTo>
                <a:lnTo>
                  <a:pt x="6" y="6"/>
                </a:lnTo>
                <a:lnTo>
                  <a:pt x="2" y="16"/>
                </a:lnTo>
                <a:lnTo>
                  <a:pt x="0" y="16"/>
                </a:lnTo>
                <a:lnTo>
                  <a:pt x="0" y="20"/>
                </a:lnTo>
                <a:close/>
              </a:path>
            </a:pathLst>
          </a:custGeom>
          <a:solidFill>
            <a:srgbClr val="E5E5E5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72" name="Freeform 48"/>
          <p:cNvSpPr>
            <a:spLocks/>
          </p:cNvSpPr>
          <p:nvPr/>
        </p:nvSpPr>
        <p:spPr bwMode="auto">
          <a:xfrm>
            <a:off x="7667625" y="2974975"/>
            <a:ext cx="301625" cy="109538"/>
          </a:xfrm>
          <a:custGeom>
            <a:avLst/>
            <a:gdLst>
              <a:gd name="T0" fmla="*/ 0 w 190"/>
              <a:gd name="T1" fmla="*/ 2147483647 h 70"/>
              <a:gd name="T2" fmla="*/ 2147483647 w 190"/>
              <a:gd name="T3" fmla="*/ 2147483647 h 70"/>
              <a:gd name="T4" fmla="*/ 2147483647 w 190"/>
              <a:gd name="T5" fmla="*/ 2147483647 h 70"/>
              <a:gd name="T6" fmla="*/ 2147483647 w 190"/>
              <a:gd name="T7" fmla="*/ 2147483647 h 70"/>
              <a:gd name="T8" fmla="*/ 2147483647 w 190"/>
              <a:gd name="T9" fmla="*/ 2147483647 h 70"/>
              <a:gd name="T10" fmla="*/ 2147483647 w 190"/>
              <a:gd name="T11" fmla="*/ 2147483647 h 70"/>
              <a:gd name="T12" fmla="*/ 2147483647 w 190"/>
              <a:gd name="T13" fmla="*/ 2147483647 h 70"/>
              <a:gd name="T14" fmla="*/ 2147483647 w 190"/>
              <a:gd name="T15" fmla="*/ 2147483647 h 70"/>
              <a:gd name="T16" fmla="*/ 2147483647 w 190"/>
              <a:gd name="T17" fmla="*/ 2147483647 h 70"/>
              <a:gd name="T18" fmla="*/ 2147483647 w 190"/>
              <a:gd name="T19" fmla="*/ 2147483647 h 70"/>
              <a:gd name="T20" fmla="*/ 2147483647 w 190"/>
              <a:gd name="T21" fmla="*/ 2147483647 h 70"/>
              <a:gd name="T22" fmla="*/ 2147483647 w 190"/>
              <a:gd name="T23" fmla="*/ 2147483647 h 70"/>
              <a:gd name="T24" fmla="*/ 2147483647 w 190"/>
              <a:gd name="T25" fmla="*/ 2147483647 h 70"/>
              <a:gd name="T26" fmla="*/ 2147483647 w 190"/>
              <a:gd name="T27" fmla="*/ 2147483647 h 70"/>
              <a:gd name="T28" fmla="*/ 2147483647 w 190"/>
              <a:gd name="T29" fmla="*/ 2147483647 h 70"/>
              <a:gd name="T30" fmla="*/ 2147483647 w 190"/>
              <a:gd name="T31" fmla="*/ 2147483647 h 70"/>
              <a:gd name="T32" fmla="*/ 2147483647 w 190"/>
              <a:gd name="T33" fmla="*/ 2147483647 h 70"/>
              <a:gd name="T34" fmla="*/ 2147483647 w 190"/>
              <a:gd name="T35" fmla="*/ 2147483647 h 70"/>
              <a:gd name="T36" fmla="*/ 2147483647 w 190"/>
              <a:gd name="T37" fmla="*/ 2147483647 h 70"/>
              <a:gd name="T38" fmla="*/ 2147483647 w 190"/>
              <a:gd name="T39" fmla="*/ 2147483647 h 70"/>
              <a:gd name="T40" fmla="*/ 2147483647 w 190"/>
              <a:gd name="T41" fmla="*/ 2147483647 h 70"/>
              <a:gd name="T42" fmla="*/ 2147483647 w 190"/>
              <a:gd name="T43" fmla="*/ 2147483647 h 70"/>
              <a:gd name="T44" fmla="*/ 2147483647 w 190"/>
              <a:gd name="T45" fmla="*/ 2147483647 h 70"/>
              <a:gd name="T46" fmla="*/ 2147483647 w 190"/>
              <a:gd name="T47" fmla="*/ 2147483647 h 70"/>
              <a:gd name="T48" fmla="*/ 2147483647 w 190"/>
              <a:gd name="T49" fmla="*/ 2147483647 h 70"/>
              <a:gd name="T50" fmla="*/ 2147483647 w 190"/>
              <a:gd name="T51" fmla="*/ 2147483647 h 70"/>
              <a:gd name="T52" fmla="*/ 2147483647 w 190"/>
              <a:gd name="T53" fmla="*/ 2147483647 h 70"/>
              <a:gd name="T54" fmla="*/ 2147483647 w 190"/>
              <a:gd name="T55" fmla="*/ 2147483647 h 70"/>
              <a:gd name="T56" fmla="*/ 2147483647 w 190"/>
              <a:gd name="T57" fmla="*/ 2147483647 h 70"/>
              <a:gd name="T58" fmla="*/ 2147483647 w 190"/>
              <a:gd name="T59" fmla="*/ 2147483647 h 70"/>
              <a:gd name="T60" fmla="*/ 2147483647 w 190"/>
              <a:gd name="T61" fmla="*/ 2147483647 h 70"/>
              <a:gd name="T62" fmla="*/ 2147483647 w 190"/>
              <a:gd name="T63" fmla="*/ 2147483647 h 70"/>
              <a:gd name="T64" fmla="*/ 2147483647 w 190"/>
              <a:gd name="T65" fmla="*/ 2147483647 h 70"/>
              <a:gd name="T66" fmla="*/ 2147483647 w 190"/>
              <a:gd name="T67" fmla="*/ 2147483647 h 70"/>
              <a:gd name="T68" fmla="*/ 2147483647 w 190"/>
              <a:gd name="T69" fmla="*/ 2147483647 h 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"/>
              <a:gd name="T106" fmla="*/ 0 h 70"/>
              <a:gd name="T107" fmla="*/ 190 w 190"/>
              <a:gd name="T108" fmla="*/ 70 h 7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" h="70">
                <a:moveTo>
                  <a:pt x="6" y="50"/>
                </a:moveTo>
                <a:lnTo>
                  <a:pt x="0" y="56"/>
                </a:lnTo>
                <a:lnTo>
                  <a:pt x="2" y="66"/>
                </a:lnTo>
                <a:lnTo>
                  <a:pt x="6" y="66"/>
                </a:lnTo>
                <a:lnTo>
                  <a:pt x="12" y="60"/>
                </a:lnTo>
                <a:lnTo>
                  <a:pt x="18" y="60"/>
                </a:lnTo>
                <a:lnTo>
                  <a:pt x="20" y="64"/>
                </a:lnTo>
                <a:lnTo>
                  <a:pt x="10" y="68"/>
                </a:lnTo>
                <a:lnTo>
                  <a:pt x="14" y="70"/>
                </a:lnTo>
                <a:lnTo>
                  <a:pt x="26" y="66"/>
                </a:lnTo>
                <a:lnTo>
                  <a:pt x="42" y="60"/>
                </a:lnTo>
                <a:lnTo>
                  <a:pt x="54" y="58"/>
                </a:lnTo>
                <a:lnTo>
                  <a:pt x="68" y="52"/>
                </a:lnTo>
                <a:lnTo>
                  <a:pt x="74" y="52"/>
                </a:lnTo>
                <a:lnTo>
                  <a:pt x="76" y="50"/>
                </a:lnTo>
                <a:lnTo>
                  <a:pt x="90" y="48"/>
                </a:lnTo>
                <a:lnTo>
                  <a:pt x="120" y="40"/>
                </a:lnTo>
                <a:lnTo>
                  <a:pt x="120" y="42"/>
                </a:lnTo>
                <a:lnTo>
                  <a:pt x="78" y="58"/>
                </a:lnTo>
                <a:lnTo>
                  <a:pt x="70" y="58"/>
                </a:lnTo>
                <a:lnTo>
                  <a:pt x="70" y="60"/>
                </a:lnTo>
                <a:lnTo>
                  <a:pt x="76" y="62"/>
                </a:lnTo>
                <a:lnTo>
                  <a:pt x="148" y="34"/>
                </a:lnTo>
                <a:lnTo>
                  <a:pt x="188" y="16"/>
                </a:lnTo>
                <a:lnTo>
                  <a:pt x="190" y="12"/>
                </a:lnTo>
                <a:lnTo>
                  <a:pt x="182" y="12"/>
                </a:lnTo>
                <a:lnTo>
                  <a:pt x="170" y="18"/>
                </a:lnTo>
                <a:lnTo>
                  <a:pt x="164" y="14"/>
                </a:lnTo>
                <a:lnTo>
                  <a:pt x="160" y="16"/>
                </a:lnTo>
                <a:lnTo>
                  <a:pt x="158" y="14"/>
                </a:lnTo>
                <a:lnTo>
                  <a:pt x="154" y="18"/>
                </a:lnTo>
                <a:lnTo>
                  <a:pt x="150" y="16"/>
                </a:lnTo>
                <a:lnTo>
                  <a:pt x="148" y="18"/>
                </a:lnTo>
                <a:lnTo>
                  <a:pt x="140" y="24"/>
                </a:lnTo>
                <a:lnTo>
                  <a:pt x="138" y="28"/>
                </a:lnTo>
                <a:lnTo>
                  <a:pt x="136" y="30"/>
                </a:lnTo>
                <a:lnTo>
                  <a:pt x="138" y="34"/>
                </a:lnTo>
                <a:lnTo>
                  <a:pt x="134" y="36"/>
                </a:lnTo>
                <a:lnTo>
                  <a:pt x="130" y="34"/>
                </a:lnTo>
                <a:lnTo>
                  <a:pt x="130" y="28"/>
                </a:lnTo>
                <a:lnTo>
                  <a:pt x="124" y="26"/>
                </a:lnTo>
                <a:lnTo>
                  <a:pt x="130" y="24"/>
                </a:lnTo>
                <a:lnTo>
                  <a:pt x="132" y="20"/>
                </a:lnTo>
                <a:lnTo>
                  <a:pt x="138" y="20"/>
                </a:lnTo>
                <a:lnTo>
                  <a:pt x="142" y="16"/>
                </a:lnTo>
                <a:lnTo>
                  <a:pt x="142" y="10"/>
                </a:lnTo>
                <a:lnTo>
                  <a:pt x="156" y="2"/>
                </a:lnTo>
                <a:lnTo>
                  <a:pt x="152" y="0"/>
                </a:lnTo>
                <a:lnTo>
                  <a:pt x="150" y="2"/>
                </a:lnTo>
                <a:lnTo>
                  <a:pt x="128" y="16"/>
                </a:lnTo>
                <a:lnTo>
                  <a:pt x="116" y="20"/>
                </a:lnTo>
                <a:lnTo>
                  <a:pt x="94" y="24"/>
                </a:lnTo>
                <a:lnTo>
                  <a:pt x="78" y="22"/>
                </a:lnTo>
                <a:lnTo>
                  <a:pt x="70" y="30"/>
                </a:lnTo>
                <a:lnTo>
                  <a:pt x="58" y="26"/>
                </a:lnTo>
                <a:lnTo>
                  <a:pt x="56" y="28"/>
                </a:lnTo>
                <a:lnTo>
                  <a:pt x="46" y="26"/>
                </a:lnTo>
                <a:lnTo>
                  <a:pt x="48" y="30"/>
                </a:lnTo>
                <a:lnTo>
                  <a:pt x="46" y="32"/>
                </a:lnTo>
                <a:lnTo>
                  <a:pt x="42" y="30"/>
                </a:lnTo>
                <a:lnTo>
                  <a:pt x="40" y="30"/>
                </a:lnTo>
                <a:lnTo>
                  <a:pt x="34" y="32"/>
                </a:lnTo>
                <a:lnTo>
                  <a:pt x="30" y="36"/>
                </a:lnTo>
                <a:lnTo>
                  <a:pt x="30" y="40"/>
                </a:lnTo>
                <a:lnTo>
                  <a:pt x="28" y="36"/>
                </a:lnTo>
                <a:lnTo>
                  <a:pt x="22" y="44"/>
                </a:lnTo>
                <a:lnTo>
                  <a:pt x="18" y="42"/>
                </a:lnTo>
                <a:lnTo>
                  <a:pt x="14" y="46"/>
                </a:lnTo>
                <a:lnTo>
                  <a:pt x="10" y="44"/>
                </a:lnTo>
                <a:lnTo>
                  <a:pt x="6" y="5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48173" name="Freeform 49"/>
          <p:cNvSpPr>
            <a:spLocks/>
          </p:cNvSpPr>
          <p:nvPr/>
        </p:nvSpPr>
        <p:spPr bwMode="auto">
          <a:xfrm>
            <a:off x="6851650" y="2290763"/>
            <a:ext cx="920750" cy="746125"/>
          </a:xfrm>
          <a:custGeom>
            <a:avLst/>
            <a:gdLst>
              <a:gd name="T0" fmla="*/ 2147483647 w 580"/>
              <a:gd name="T1" fmla="*/ 2147483647 h 470"/>
              <a:gd name="T2" fmla="*/ 2147483647 w 580"/>
              <a:gd name="T3" fmla="*/ 0 h 470"/>
              <a:gd name="T4" fmla="*/ 2147483647 w 580"/>
              <a:gd name="T5" fmla="*/ 0 h 470"/>
              <a:gd name="T6" fmla="*/ 2147483647 w 580"/>
              <a:gd name="T7" fmla="*/ 2147483647 h 470"/>
              <a:gd name="T8" fmla="*/ 2147483647 w 580"/>
              <a:gd name="T9" fmla="*/ 2147483647 h 470"/>
              <a:gd name="T10" fmla="*/ 2147483647 w 580"/>
              <a:gd name="T11" fmla="*/ 2147483647 h 470"/>
              <a:gd name="T12" fmla="*/ 2147483647 w 580"/>
              <a:gd name="T13" fmla="*/ 2147483647 h 470"/>
              <a:gd name="T14" fmla="*/ 2147483647 w 580"/>
              <a:gd name="T15" fmla="*/ 2147483647 h 470"/>
              <a:gd name="T16" fmla="*/ 2147483647 w 580"/>
              <a:gd name="T17" fmla="*/ 2147483647 h 470"/>
              <a:gd name="T18" fmla="*/ 2147483647 w 580"/>
              <a:gd name="T19" fmla="*/ 2147483647 h 470"/>
              <a:gd name="T20" fmla="*/ 2147483647 w 580"/>
              <a:gd name="T21" fmla="*/ 2147483647 h 470"/>
              <a:gd name="T22" fmla="*/ 2147483647 w 580"/>
              <a:gd name="T23" fmla="*/ 2147483647 h 470"/>
              <a:gd name="T24" fmla="*/ 2147483647 w 580"/>
              <a:gd name="T25" fmla="*/ 2147483647 h 470"/>
              <a:gd name="T26" fmla="*/ 2147483647 w 580"/>
              <a:gd name="T27" fmla="*/ 2147483647 h 470"/>
              <a:gd name="T28" fmla="*/ 2147483647 w 580"/>
              <a:gd name="T29" fmla="*/ 2147483647 h 470"/>
              <a:gd name="T30" fmla="*/ 2147483647 w 580"/>
              <a:gd name="T31" fmla="*/ 2147483647 h 470"/>
              <a:gd name="T32" fmla="*/ 2147483647 w 580"/>
              <a:gd name="T33" fmla="*/ 2147483647 h 470"/>
              <a:gd name="T34" fmla="*/ 2147483647 w 580"/>
              <a:gd name="T35" fmla="*/ 2147483647 h 470"/>
              <a:gd name="T36" fmla="*/ 2147483647 w 580"/>
              <a:gd name="T37" fmla="*/ 2147483647 h 470"/>
              <a:gd name="T38" fmla="*/ 2147483647 w 580"/>
              <a:gd name="T39" fmla="*/ 2147483647 h 470"/>
              <a:gd name="T40" fmla="*/ 2147483647 w 580"/>
              <a:gd name="T41" fmla="*/ 2147483647 h 470"/>
              <a:gd name="T42" fmla="*/ 2147483647 w 580"/>
              <a:gd name="T43" fmla="*/ 2147483647 h 470"/>
              <a:gd name="T44" fmla="*/ 2147483647 w 580"/>
              <a:gd name="T45" fmla="*/ 2147483647 h 470"/>
              <a:gd name="T46" fmla="*/ 2147483647 w 580"/>
              <a:gd name="T47" fmla="*/ 2147483647 h 470"/>
              <a:gd name="T48" fmla="*/ 2147483647 w 580"/>
              <a:gd name="T49" fmla="*/ 2147483647 h 470"/>
              <a:gd name="T50" fmla="*/ 0 w 580"/>
              <a:gd name="T51" fmla="*/ 2147483647 h 470"/>
              <a:gd name="T52" fmla="*/ 2147483647 w 580"/>
              <a:gd name="T53" fmla="*/ 2147483647 h 470"/>
              <a:gd name="T54" fmla="*/ 2147483647 w 580"/>
              <a:gd name="T55" fmla="*/ 2147483647 h 470"/>
              <a:gd name="T56" fmla="*/ 2147483647 w 580"/>
              <a:gd name="T57" fmla="*/ 2147483647 h 470"/>
              <a:gd name="T58" fmla="*/ 2147483647 w 580"/>
              <a:gd name="T59" fmla="*/ 2147483647 h 470"/>
              <a:gd name="T60" fmla="*/ 2147483647 w 580"/>
              <a:gd name="T61" fmla="*/ 2147483647 h 470"/>
              <a:gd name="T62" fmla="*/ 2147483647 w 580"/>
              <a:gd name="T63" fmla="*/ 2147483647 h 470"/>
              <a:gd name="T64" fmla="*/ 2147483647 w 580"/>
              <a:gd name="T65" fmla="*/ 2147483647 h 470"/>
              <a:gd name="T66" fmla="*/ 2147483647 w 580"/>
              <a:gd name="T67" fmla="*/ 2147483647 h 470"/>
              <a:gd name="T68" fmla="*/ 2147483647 w 580"/>
              <a:gd name="T69" fmla="*/ 2147483647 h 470"/>
              <a:gd name="T70" fmla="*/ 2147483647 w 580"/>
              <a:gd name="T71" fmla="*/ 2147483647 h 470"/>
              <a:gd name="T72" fmla="*/ 2147483647 w 580"/>
              <a:gd name="T73" fmla="*/ 2147483647 h 470"/>
              <a:gd name="T74" fmla="*/ 2147483647 w 580"/>
              <a:gd name="T75" fmla="*/ 2147483647 h 470"/>
              <a:gd name="T76" fmla="*/ 2147483647 w 580"/>
              <a:gd name="T77" fmla="*/ 2147483647 h 470"/>
              <a:gd name="T78" fmla="*/ 2147483647 w 580"/>
              <a:gd name="T79" fmla="*/ 2147483647 h 470"/>
              <a:gd name="T80" fmla="*/ 2147483647 w 580"/>
              <a:gd name="T81" fmla="*/ 2147483647 h 470"/>
              <a:gd name="T82" fmla="*/ 2147483647 w 580"/>
              <a:gd name="T83" fmla="*/ 2147483647 h 470"/>
              <a:gd name="T84" fmla="*/ 2147483647 w 580"/>
              <a:gd name="T85" fmla="*/ 2147483647 h 470"/>
              <a:gd name="T86" fmla="*/ 2147483647 w 580"/>
              <a:gd name="T87" fmla="*/ 2147483647 h 470"/>
              <a:gd name="T88" fmla="*/ 2147483647 w 580"/>
              <a:gd name="T89" fmla="*/ 2147483647 h 470"/>
              <a:gd name="T90" fmla="*/ 2147483647 w 580"/>
              <a:gd name="T91" fmla="*/ 2147483647 h 4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0"/>
              <a:gd name="T139" fmla="*/ 0 h 470"/>
              <a:gd name="T140" fmla="*/ 580 w 580"/>
              <a:gd name="T141" fmla="*/ 470 h 4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0" h="470">
                <a:moveTo>
                  <a:pt x="570" y="52"/>
                </a:moveTo>
                <a:lnTo>
                  <a:pt x="570" y="50"/>
                </a:lnTo>
                <a:lnTo>
                  <a:pt x="572" y="24"/>
                </a:lnTo>
                <a:lnTo>
                  <a:pt x="568" y="20"/>
                </a:lnTo>
                <a:lnTo>
                  <a:pt x="572" y="8"/>
                </a:lnTo>
                <a:lnTo>
                  <a:pt x="572" y="0"/>
                </a:lnTo>
                <a:lnTo>
                  <a:pt x="512" y="2"/>
                </a:lnTo>
                <a:lnTo>
                  <a:pt x="450" y="2"/>
                </a:lnTo>
                <a:lnTo>
                  <a:pt x="442" y="0"/>
                </a:lnTo>
                <a:lnTo>
                  <a:pt x="424" y="4"/>
                </a:lnTo>
                <a:lnTo>
                  <a:pt x="400" y="18"/>
                </a:lnTo>
                <a:lnTo>
                  <a:pt x="354" y="58"/>
                </a:lnTo>
                <a:lnTo>
                  <a:pt x="356" y="64"/>
                </a:lnTo>
                <a:lnTo>
                  <a:pt x="350" y="70"/>
                </a:lnTo>
                <a:lnTo>
                  <a:pt x="332" y="84"/>
                </a:lnTo>
                <a:lnTo>
                  <a:pt x="304" y="100"/>
                </a:lnTo>
                <a:lnTo>
                  <a:pt x="302" y="104"/>
                </a:lnTo>
                <a:lnTo>
                  <a:pt x="308" y="106"/>
                </a:lnTo>
                <a:lnTo>
                  <a:pt x="310" y="118"/>
                </a:lnTo>
                <a:lnTo>
                  <a:pt x="312" y="118"/>
                </a:lnTo>
                <a:lnTo>
                  <a:pt x="316" y="114"/>
                </a:lnTo>
                <a:lnTo>
                  <a:pt x="312" y="110"/>
                </a:lnTo>
                <a:lnTo>
                  <a:pt x="314" y="108"/>
                </a:lnTo>
                <a:lnTo>
                  <a:pt x="322" y="112"/>
                </a:lnTo>
                <a:lnTo>
                  <a:pt x="316" y="116"/>
                </a:lnTo>
                <a:lnTo>
                  <a:pt x="322" y="118"/>
                </a:lnTo>
                <a:lnTo>
                  <a:pt x="320" y="124"/>
                </a:lnTo>
                <a:lnTo>
                  <a:pt x="316" y="130"/>
                </a:lnTo>
                <a:lnTo>
                  <a:pt x="312" y="126"/>
                </a:lnTo>
                <a:lnTo>
                  <a:pt x="308" y="130"/>
                </a:lnTo>
                <a:lnTo>
                  <a:pt x="310" y="134"/>
                </a:lnTo>
                <a:lnTo>
                  <a:pt x="314" y="140"/>
                </a:lnTo>
                <a:lnTo>
                  <a:pt x="316" y="150"/>
                </a:lnTo>
                <a:lnTo>
                  <a:pt x="316" y="162"/>
                </a:lnTo>
                <a:lnTo>
                  <a:pt x="310" y="168"/>
                </a:lnTo>
                <a:lnTo>
                  <a:pt x="300" y="166"/>
                </a:lnTo>
                <a:lnTo>
                  <a:pt x="292" y="170"/>
                </a:lnTo>
                <a:lnTo>
                  <a:pt x="290" y="174"/>
                </a:lnTo>
                <a:lnTo>
                  <a:pt x="284" y="176"/>
                </a:lnTo>
                <a:lnTo>
                  <a:pt x="280" y="178"/>
                </a:lnTo>
                <a:lnTo>
                  <a:pt x="274" y="184"/>
                </a:lnTo>
                <a:lnTo>
                  <a:pt x="272" y="188"/>
                </a:lnTo>
                <a:lnTo>
                  <a:pt x="260" y="192"/>
                </a:lnTo>
                <a:lnTo>
                  <a:pt x="254" y="192"/>
                </a:lnTo>
                <a:lnTo>
                  <a:pt x="248" y="198"/>
                </a:lnTo>
                <a:lnTo>
                  <a:pt x="246" y="194"/>
                </a:lnTo>
                <a:lnTo>
                  <a:pt x="228" y="192"/>
                </a:lnTo>
                <a:lnTo>
                  <a:pt x="214" y="194"/>
                </a:lnTo>
                <a:lnTo>
                  <a:pt x="200" y="198"/>
                </a:lnTo>
                <a:lnTo>
                  <a:pt x="198" y="202"/>
                </a:lnTo>
                <a:lnTo>
                  <a:pt x="196" y="198"/>
                </a:lnTo>
                <a:lnTo>
                  <a:pt x="190" y="196"/>
                </a:lnTo>
                <a:lnTo>
                  <a:pt x="180" y="188"/>
                </a:lnTo>
                <a:lnTo>
                  <a:pt x="158" y="186"/>
                </a:lnTo>
                <a:lnTo>
                  <a:pt x="150" y="184"/>
                </a:lnTo>
                <a:lnTo>
                  <a:pt x="116" y="186"/>
                </a:lnTo>
                <a:lnTo>
                  <a:pt x="110" y="186"/>
                </a:lnTo>
                <a:lnTo>
                  <a:pt x="98" y="188"/>
                </a:lnTo>
                <a:lnTo>
                  <a:pt x="82" y="190"/>
                </a:lnTo>
                <a:lnTo>
                  <a:pt x="72" y="192"/>
                </a:lnTo>
                <a:lnTo>
                  <a:pt x="68" y="194"/>
                </a:lnTo>
                <a:lnTo>
                  <a:pt x="66" y="210"/>
                </a:lnTo>
                <a:lnTo>
                  <a:pt x="62" y="214"/>
                </a:lnTo>
                <a:lnTo>
                  <a:pt x="66" y="218"/>
                </a:lnTo>
                <a:lnTo>
                  <a:pt x="66" y="222"/>
                </a:lnTo>
                <a:lnTo>
                  <a:pt x="70" y="232"/>
                </a:lnTo>
                <a:lnTo>
                  <a:pt x="76" y="230"/>
                </a:lnTo>
                <a:lnTo>
                  <a:pt x="76" y="236"/>
                </a:lnTo>
                <a:lnTo>
                  <a:pt x="80" y="246"/>
                </a:lnTo>
                <a:lnTo>
                  <a:pt x="76" y="254"/>
                </a:lnTo>
                <a:lnTo>
                  <a:pt x="68" y="258"/>
                </a:lnTo>
                <a:lnTo>
                  <a:pt x="64" y="260"/>
                </a:lnTo>
                <a:lnTo>
                  <a:pt x="56" y="274"/>
                </a:lnTo>
                <a:lnTo>
                  <a:pt x="42" y="280"/>
                </a:lnTo>
                <a:lnTo>
                  <a:pt x="36" y="282"/>
                </a:lnTo>
                <a:lnTo>
                  <a:pt x="30" y="290"/>
                </a:lnTo>
                <a:lnTo>
                  <a:pt x="0" y="308"/>
                </a:lnTo>
                <a:lnTo>
                  <a:pt x="0" y="338"/>
                </a:lnTo>
                <a:lnTo>
                  <a:pt x="14" y="338"/>
                </a:lnTo>
                <a:lnTo>
                  <a:pt x="62" y="338"/>
                </a:lnTo>
                <a:lnTo>
                  <a:pt x="76" y="338"/>
                </a:lnTo>
                <a:lnTo>
                  <a:pt x="130" y="338"/>
                </a:lnTo>
                <a:lnTo>
                  <a:pt x="140" y="338"/>
                </a:lnTo>
                <a:lnTo>
                  <a:pt x="180" y="338"/>
                </a:lnTo>
                <a:lnTo>
                  <a:pt x="192" y="338"/>
                </a:lnTo>
                <a:lnTo>
                  <a:pt x="250" y="338"/>
                </a:lnTo>
                <a:lnTo>
                  <a:pt x="252" y="338"/>
                </a:lnTo>
                <a:lnTo>
                  <a:pt x="286" y="338"/>
                </a:lnTo>
                <a:lnTo>
                  <a:pt x="324" y="338"/>
                </a:lnTo>
                <a:lnTo>
                  <a:pt x="326" y="336"/>
                </a:lnTo>
                <a:lnTo>
                  <a:pt x="382" y="338"/>
                </a:lnTo>
                <a:lnTo>
                  <a:pt x="390" y="336"/>
                </a:lnTo>
                <a:lnTo>
                  <a:pt x="394" y="338"/>
                </a:lnTo>
                <a:lnTo>
                  <a:pt x="400" y="344"/>
                </a:lnTo>
                <a:lnTo>
                  <a:pt x="402" y="350"/>
                </a:lnTo>
                <a:lnTo>
                  <a:pt x="412" y="354"/>
                </a:lnTo>
                <a:lnTo>
                  <a:pt x="420" y="366"/>
                </a:lnTo>
                <a:lnTo>
                  <a:pt x="420" y="382"/>
                </a:lnTo>
                <a:lnTo>
                  <a:pt x="426" y="394"/>
                </a:lnTo>
                <a:lnTo>
                  <a:pt x="438" y="400"/>
                </a:lnTo>
                <a:lnTo>
                  <a:pt x="448" y="400"/>
                </a:lnTo>
                <a:lnTo>
                  <a:pt x="450" y="408"/>
                </a:lnTo>
                <a:lnTo>
                  <a:pt x="482" y="426"/>
                </a:lnTo>
                <a:lnTo>
                  <a:pt x="494" y="432"/>
                </a:lnTo>
                <a:lnTo>
                  <a:pt x="498" y="434"/>
                </a:lnTo>
                <a:lnTo>
                  <a:pt x="524" y="450"/>
                </a:lnTo>
                <a:lnTo>
                  <a:pt x="524" y="458"/>
                </a:lnTo>
                <a:lnTo>
                  <a:pt x="524" y="470"/>
                </a:lnTo>
                <a:lnTo>
                  <a:pt x="526" y="470"/>
                </a:lnTo>
                <a:lnTo>
                  <a:pt x="526" y="466"/>
                </a:lnTo>
                <a:lnTo>
                  <a:pt x="532" y="470"/>
                </a:lnTo>
                <a:lnTo>
                  <a:pt x="532" y="462"/>
                </a:lnTo>
                <a:lnTo>
                  <a:pt x="544" y="452"/>
                </a:lnTo>
                <a:lnTo>
                  <a:pt x="544" y="446"/>
                </a:lnTo>
                <a:lnTo>
                  <a:pt x="540" y="436"/>
                </a:lnTo>
                <a:lnTo>
                  <a:pt x="556" y="426"/>
                </a:lnTo>
                <a:lnTo>
                  <a:pt x="560" y="424"/>
                </a:lnTo>
                <a:lnTo>
                  <a:pt x="554" y="414"/>
                </a:lnTo>
                <a:lnTo>
                  <a:pt x="554" y="408"/>
                </a:lnTo>
                <a:lnTo>
                  <a:pt x="556" y="390"/>
                </a:lnTo>
                <a:lnTo>
                  <a:pt x="556" y="372"/>
                </a:lnTo>
                <a:lnTo>
                  <a:pt x="560" y="332"/>
                </a:lnTo>
                <a:lnTo>
                  <a:pt x="572" y="280"/>
                </a:lnTo>
                <a:lnTo>
                  <a:pt x="580" y="258"/>
                </a:lnTo>
                <a:lnTo>
                  <a:pt x="578" y="254"/>
                </a:lnTo>
                <a:lnTo>
                  <a:pt x="578" y="230"/>
                </a:lnTo>
                <a:lnTo>
                  <a:pt x="580" y="190"/>
                </a:lnTo>
                <a:lnTo>
                  <a:pt x="580" y="164"/>
                </a:lnTo>
                <a:lnTo>
                  <a:pt x="574" y="156"/>
                </a:lnTo>
                <a:lnTo>
                  <a:pt x="568" y="162"/>
                </a:lnTo>
                <a:lnTo>
                  <a:pt x="566" y="152"/>
                </a:lnTo>
                <a:lnTo>
                  <a:pt x="570" y="140"/>
                </a:lnTo>
                <a:lnTo>
                  <a:pt x="568" y="134"/>
                </a:lnTo>
                <a:lnTo>
                  <a:pt x="564" y="106"/>
                </a:lnTo>
                <a:lnTo>
                  <a:pt x="574" y="82"/>
                </a:lnTo>
                <a:lnTo>
                  <a:pt x="574" y="60"/>
                </a:lnTo>
                <a:lnTo>
                  <a:pt x="570" y="5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814" name="Freeform 50"/>
          <p:cNvSpPr>
            <a:spLocks/>
          </p:cNvSpPr>
          <p:nvPr/>
        </p:nvSpPr>
        <p:spPr bwMode="auto">
          <a:xfrm>
            <a:off x="6134100" y="2833688"/>
            <a:ext cx="612775" cy="628650"/>
          </a:xfrm>
          <a:custGeom>
            <a:avLst/>
            <a:gdLst>
              <a:gd name="T0" fmla="*/ 2147483647 w 386"/>
              <a:gd name="T1" fmla="*/ 2147483647 h 396"/>
              <a:gd name="T2" fmla="*/ 2147483647 w 386"/>
              <a:gd name="T3" fmla="*/ 2147483647 h 396"/>
              <a:gd name="T4" fmla="*/ 2147483647 w 386"/>
              <a:gd name="T5" fmla="*/ 2147483647 h 396"/>
              <a:gd name="T6" fmla="*/ 2147483647 w 386"/>
              <a:gd name="T7" fmla="*/ 2147483647 h 396"/>
              <a:gd name="T8" fmla="*/ 2147483647 w 386"/>
              <a:gd name="T9" fmla="*/ 2147483647 h 396"/>
              <a:gd name="T10" fmla="*/ 2147483647 w 386"/>
              <a:gd name="T11" fmla="*/ 2147483647 h 396"/>
              <a:gd name="T12" fmla="*/ 2147483647 w 386"/>
              <a:gd name="T13" fmla="*/ 2147483647 h 396"/>
              <a:gd name="T14" fmla="*/ 2147483647 w 386"/>
              <a:gd name="T15" fmla="*/ 2147483647 h 396"/>
              <a:gd name="T16" fmla="*/ 2147483647 w 386"/>
              <a:gd name="T17" fmla="*/ 2147483647 h 396"/>
              <a:gd name="T18" fmla="*/ 2147483647 w 386"/>
              <a:gd name="T19" fmla="*/ 2147483647 h 396"/>
              <a:gd name="T20" fmla="*/ 2147483647 w 386"/>
              <a:gd name="T21" fmla="*/ 2147483647 h 396"/>
              <a:gd name="T22" fmla="*/ 2147483647 w 386"/>
              <a:gd name="T23" fmla="*/ 2147483647 h 396"/>
              <a:gd name="T24" fmla="*/ 2147483647 w 386"/>
              <a:gd name="T25" fmla="*/ 2147483647 h 396"/>
              <a:gd name="T26" fmla="*/ 2147483647 w 386"/>
              <a:gd name="T27" fmla="*/ 2147483647 h 396"/>
              <a:gd name="T28" fmla="*/ 2147483647 w 386"/>
              <a:gd name="T29" fmla="*/ 2147483647 h 396"/>
              <a:gd name="T30" fmla="*/ 2147483647 w 386"/>
              <a:gd name="T31" fmla="*/ 2147483647 h 396"/>
              <a:gd name="T32" fmla="*/ 2147483647 w 386"/>
              <a:gd name="T33" fmla="*/ 2147483647 h 396"/>
              <a:gd name="T34" fmla="*/ 2147483647 w 386"/>
              <a:gd name="T35" fmla="*/ 2147483647 h 396"/>
              <a:gd name="T36" fmla="*/ 2147483647 w 386"/>
              <a:gd name="T37" fmla="*/ 2147483647 h 396"/>
              <a:gd name="T38" fmla="*/ 2147483647 w 386"/>
              <a:gd name="T39" fmla="*/ 2147483647 h 396"/>
              <a:gd name="T40" fmla="*/ 2147483647 w 386"/>
              <a:gd name="T41" fmla="*/ 2147483647 h 396"/>
              <a:gd name="T42" fmla="*/ 2147483647 w 386"/>
              <a:gd name="T43" fmla="*/ 2147483647 h 396"/>
              <a:gd name="T44" fmla="*/ 2147483647 w 386"/>
              <a:gd name="T45" fmla="*/ 2147483647 h 396"/>
              <a:gd name="T46" fmla="*/ 2147483647 w 386"/>
              <a:gd name="T47" fmla="*/ 2147483647 h 396"/>
              <a:gd name="T48" fmla="*/ 2147483647 w 386"/>
              <a:gd name="T49" fmla="*/ 2147483647 h 396"/>
              <a:gd name="T50" fmla="*/ 2147483647 w 386"/>
              <a:gd name="T51" fmla="*/ 2147483647 h 396"/>
              <a:gd name="T52" fmla="*/ 2147483647 w 386"/>
              <a:gd name="T53" fmla="*/ 2147483647 h 396"/>
              <a:gd name="T54" fmla="*/ 2147483647 w 386"/>
              <a:gd name="T55" fmla="*/ 2147483647 h 396"/>
              <a:gd name="T56" fmla="*/ 2147483647 w 386"/>
              <a:gd name="T57" fmla="*/ 2147483647 h 396"/>
              <a:gd name="T58" fmla="*/ 2147483647 w 386"/>
              <a:gd name="T59" fmla="*/ 2147483647 h 396"/>
              <a:gd name="T60" fmla="*/ 2147483647 w 386"/>
              <a:gd name="T61" fmla="*/ 2147483647 h 396"/>
              <a:gd name="T62" fmla="*/ 2147483647 w 386"/>
              <a:gd name="T63" fmla="*/ 2147483647 h 396"/>
              <a:gd name="T64" fmla="*/ 2147483647 w 386"/>
              <a:gd name="T65" fmla="*/ 2147483647 h 396"/>
              <a:gd name="T66" fmla="*/ 2147483647 w 386"/>
              <a:gd name="T67" fmla="*/ 2147483647 h 396"/>
              <a:gd name="T68" fmla="*/ 2147483647 w 386"/>
              <a:gd name="T69" fmla="*/ 2147483647 h 396"/>
              <a:gd name="T70" fmla="*/ 2147483647 w 386"/>
              <a:gd name="T71" fmla="*/ 2147483647 h 396"/>
              <a:gd name="T72" fmla="*/ 2147483647 w 386"/>
              <a:gd name="T73" fmla="*/ 2147483647 h 396"/>
              <a:gd name="T74" fmla="*/ 2147483647 w 386"/>
              <a:gd name="T75" fmla="*/ 2147483647 h 396"/>
              <a:gd name="T76" fmla="*/ 2147483647 w 386"/>
              <a:gd name="T77" fmla="*/ 2147483647 h 396"/>
              <a:gd name="T78" fmla="*/ 2147483647 w 386"/>
              <a:gd name="T79" fmla="*/ 2147483647 h 396"/>
              <a:gd name="T80" fmla="*/ 2147483647 w 386"/>
              <a:gd name="T81" fmla="*/ 2147483647 h 396"/>
              <a:gd name="T82" fmla="*/ 2147483647 w 386"/>
              <a:gd name="T83" fmla="*/ 2147483647 h 396"/>
              <a:gd name="T84" fmla="*/ 2147483647 w 386"/>
              <a:gd name="T85" fmla="*/ 2147483647 h 396"/>
              <a:gd name="T86" fmla="*/ 2147483647 w 386"/>
              <a:gd name="T87" fmla="*/ 2147483647 h 396"/>
              <a:gd name="T88" fmla="*/ 2147483647 w 386"/>
              <a:gd name="T89" fmla="*/ 2147483647 h 396"/>
              <a:gd name="T90" fmla="*/ 2147483647 w 386"/>
              <a:gd name="T91" fmla="*/ 2147483647 h 396"/>
              <a:gd name="T92" fmla="*/ 2147483647 w 386"/>
              <a:gd name="T93" fmla="*/ 2147483647 h 396"/>
              <a:gd name="T94" fmla="*/ 2147483647 w 386"/>
              <a:gd name="T95" fmla="*/ 2147483647 h 396"/>
              <a:gd name="T96" fmla="*/ 2147483647 w 386"/>
              <a:gd name="T97" fmla="*/ 2147483647 h 396"/>
              <a:gd name="T98" fmla="*/ 2147483647 w 386"/>
              <a:gd name="T99" fmla="*/ 2147483647 h 396"/>
              <a:gd name="T100" fmla="*/ 2147483647 w 386"/>
              <a:gd name="T101" fmla="*/ 2147483647 h 396"/>
              <a:gd name="T102" fmla="*/ 2147483647 w 386"/>
              <a:gd name="T103" fmla="*/ 2147483647 h 396"/>
              <a:gd name="T104" fmla="*/ 2147483647 w 386"/>
              <a:gd name="T105" fmla="*/ 2147483647 h 396"/>
              <a:gd name="T106" fmla="*/ 2147483647 w 386"/>
              <a:gd name="T107" fmla="*/ 2147483647 h 396"/>
              <a:gd name="T108" fmla="*/ 2147483647 w 386"/>
              <a:gd name="T109" fmla="*/ 2147483647 h 396"/>
              <a:gd name="T110" fmla="*/ 2147483647 w 386"/>
              <a:gd name="T111" fmla="*/ 2147483647 h 396"/>
              <a:gd name="T112" fmla="*/ 2147483647 w 386"/>
              <a:gd name="T113" fmla="*/ 2147483647 h 396"/>
              <a:gd name="T114" fmla="*/ 2147483647 w 386"/>
              <a:gd name="T115" fmla="*/ 2147483647 h 396"/>
              <a:gd name="T116" fmla="*/ 2147483647 w 386"/>
              <a:gd name="T117" fmla="*/ 2147483647 h 396"/>
              <a:gd name="T118" fmla="*/ 2147483647 w 386"/>
              <a:gd name="T119" fmla="*/ 2147483647 h 396"/>
              <a:gd name="T120" fmla="*/ 2147483647 w 386"/>
              <a:gd name="T121" fmla="*/ 2147483647 h 396"/>
              <a:gd name="T122" fmla="*/ 2147483647 w 386"/>
              <a:gd name="T123" fmla="*/ 2147483647 h 396"/>
              <a:gd name="T124" fmla="*/ 2147483647 w 386"/>
              <a:gd name="T125" fmla="*/ 2147483647 h 3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86"/>
              <a:gd name="T190" fmla="*/ 0 h 396"/>
              <a:gd name="T191" fmla="*/ 386 w 386"/>
              <a:gd name="T192" fmla="*/ 396 h 3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86" h="396">
                <a:moveTo>
                  <a:pt x="0" y="320"/>
                </a:moveTo>
                <a:lnTo>
                  <a:pt x="2" y="298"/>
                </a:lnTo>
                <a:lnTo>
                  <a:pt x="2" y="274"/>
                </a:lnTo>
                <a:lnTo>
                  <a:pt x="2" y="268"/>
                </a:lnTo>
                <a:lnTo>
                  <a:pt x="2" y="250"/>
                </a:lnTo>
                <a:lnTo>
                  <a:pt x="2" y="228"/>
                </a:lnTo>
                <a:lnTo>
                  <a:pt x="0" y="218"/>
                </a:lnTo>
                <a:lnTo>
                  <a:pt x="2" y="186"/>
                </a:lnTo>
                <a:lnTo>
                  <a:pt x="2" y="180"/>
                </a:lnTo>
                <a:lnTo>
                  <a:pt x="2" y="156"/>
                </a:lnTo>
                <a:lnTo>
                  <a:pt x="2" y="138"/>
                </a:lnTo>
                <a:lnTo>
                  <a:pt x="2" y="116"/>
                </a:lnTo>
                <a:lnTo>
                  <a:pt x="2" y="108"/>
                </a:lnTo>
                <a:lnTo>
                  <a:pt x="2" y="80"/>
                </a:lnTo>
                <a:lnTo>
                  <a:pt x="4" y="76"/>
                </a:lnTo>
                <a:lnTo>
                  <a:pt x="2" y="60"/>
                </a:lnTo>
                <a:lnTo>
                  <a:pt x="2" y="48"/>
                </a:lnTo>
                <a:lnTo>
                  <a:pt x="4" y="28"/>
                </a:lnTo>
                <a:lnTo>
                  <a:pt x="40" y="28"/>
                </a:lnTo>
                <a:lnTo>
                  <a:pt x="42" y="28"/>
                </a:lnTo>
                <a:lnTo>
                  <a:pt x="84" y="26"/>
                </a:lnTo>
                <a:lnTo>
                  <a:pt x="96" y="26"/>
                </a:lnTo>
                <a:lnTo>
                  <a:pt x="124" y="24"/>
                </a:lnTo>
                <a:lnTo>
                  <a:pt x="126" y="28"/>
                </a:lnTo>
                <a:lnTo>
                  <a:pt x="148" y="36"/>
                </a:lnTo>
                <a:lnTo>
                  <a:pt x="170" y="48"/>
                </a:lnTo>
                <a:lnTo>
                  <a:pt x="166" y="56"/>
                </a:lnTo>
                <a:lnTo>
                  <a:pt x="176" y="60"/>
                </a:lnTo>
                <a:lnTo>
                  <a:pt x="192" y="54"/>
                </a:lnTo>
                <a:lnTo>
                  <a:pt x="212" y="64"/>
                </a:lnTo>
                <a:lnTo>
                  <a:pt x="222" y="60"/>
                </a:lnTo>
                <a:lnTo>
                  <a:pt x="248" y="52"/>
                </a:lnTo>
                <a:lnTo>
                  <a:pt x="256" y="52"/>
                </a:lnTo>
                <a:lnTo>
                  <a:pt x="282" y="50"/>
                </a:lnTo>
                <a:lnTo>
                  <a:pt x="298" y="36"/>
                </a:lnTo>
                <a:lnTo>
                  <a:pt x="312" y="24"/>
                </a:lnTo>
                <a:lnTo>
                  <a:pt x="328" y="18"/>
                </a:lnTo>
                <a:lnTo>
                  <a:pt x="342" y="12"/>
                </a:lnTo>
                <a:lnTo>
                  <a:pt x="384" y="0"/>
                </a:lnTo>
                <a:lnTo>
                  <a:pt x="384" y="14"/>
                </a:lnTo>
                <a:lnTo>
                  <a:pt x="384" y="52"/>
                </a:lnTo>
                <a:lnTo>
                  <a:pt x="384" y="54"/>
                </a:lnTo>
                <a:lnTo>
                  <a:pt x="384" y="92"/>
                </a:lnTo>
                <a:lnTo>
                  <a:pt x="386" y="118"/>
                </a:lnTo>
                <a:lnTo>
                  <a:pt x="386" y="124"/>
                </a:lnTo>
                <a:lnTo>
                  <a:pt x="384" y="148"/>
                </a:lnTo>
                <a:lnTo>
                  <a:pt x="372" y="152"/>
                </a:lnTo>
                <a:lnTo>
                  <a:pt x="372" y="154"/>
                </a:lnTo>
                <a:lnTo>
                  <a:pt x="376" y="164"/>
                </a:lnTo>
                <a:lnTo>
                  <a:pt x="376" y="168"/>
                </a:lnTo>
                <a:lnTo>
                  <a:pt x="376" y="174"/>
                </a:lnTo>
                <a:lnTo>
                  <a:pt x="376" y="184"/>
                </a:lnTo>
                <a:lnTo>
                  <a:pt x="370" y="198"/>
                </a:lnTo>
                <a:lnTo>
                  <a:pt x="368" y="202"/>
                </a:lnTo>
                <a:lnTo>
                  <a:pt x="364" y="212"/>
                </a:lnTo>
                <a:lnTo>
                  <a:pt x="366" y="216"/>
                </a:lnTo>
                <a:lnTo>
                  <a:pt x="364" y="226"/>
                </a:lnTo>
                <a:lnTo>
                  <a:pt x="360" y="226"/>
                </a:lnTo>
                <a:lnTo>
                  <a:pt x="360" y="232"/>
                </a:lnTo>
                <a:lnTo>
                  <a:pt x="358" y="236"/>
                </a:lnTo>
                <a:lnTo>
                  <a:pt x="358" y="240"/>
                </a:lnTo>
                <a:lnTo>
                  <a:pt x="356" y="244"/>
                </a:lnTo>
                <a:lnTo>
                  <a:pt x="356" y="250"/>
                </a:lnTo>
                <a:lnTo>
                  <a:pt x="354" y="254"/>
                </a:lnTo>
                <a:lnTo>
                  <a:pt x="352" y="260"/>
                </a:lnTo>
                <a:lnTo>
                  <a:pt x="350" y="264"/>
                </a:lnTo>
                <a:lnTo>
                  <a:pt x="344" y="264"/>
                </a:lnTo>
                <a:lnTo>
                  <a:pt x="340" y="270"/>
                </a:lnTo>
                <a:lnTo>
                  <a:pt x="332" y="278"/>
                </a:lnTo>
                <a:lnTo>
                  <a:pt x="330" y="280"/>
                </a:lnTo>
                <a:lnTo>
                  <a:pt x="322" y="288"/>
                </a:lnTo>
                <a:lnTo>
                  <a:pt x="310" y="292"/>
                </a:lnTo>
                <a:lnTo>
                  <a:pt x="302" y="284"/>
                </a:lnTo>
                <a:lnTo>
                  <a:pt x="292" y="292"/>
                </a:lnTo>
                <a:lnTo>
                  <a:pt x="290" y="300"/>
                </a:lnTo>
                <a:lnTo>
                  <a:pt x="284" y="300"/>
                </a:lnTo>
                <a:lnTo>
                  <a:pt x="276" y="306"/>
                </a:lnTo>
                <a:lnTo>
                  <a:pt x="276" y="310"/>
                </a:lnTo>
                <a:lnTo>
                  <a:pt x="276" y="320"/>
                </a:lnTo>
                <a:lnTo>
                  <a:pt x="268" y="322"/>
                </a:lnTo>
                <a:lnTo>
                  <a:pt x="268" y="326"/>
                </a:lnTo>
                <a:lnTo>
                  <a:pt x="274" y="330"/>
                </a:lnTo>
                <a:lnTo>
                  <a:pt x="274" y="338"/>
                </a:lnTo>
                <a:lnTo>
                  <a:pt x="268" y="336"/>
                </a:lnTo>
                <a:lnTo>
                  <a:pt x="266" y="342"/>
                </a:lnTo>
                <a:lnTo>
                  <a:pt x="264" y="344"/>
                </a:lnTo>
                <a:lnTo>
                  <a:pt x="260" y="344"/>
                </a:lnTo>
                <a:lnTo>
                  <a:pt x="262" y="336"/>
                </a:lnTo>
                <a:lnTo>
                  <a:pt x="252" y="328"/>
                </a:lnTo>
                <a:lnTo>
                  <a:pt x="246" y="332"/>
                </a:lnTo>
                <a:lnTo>
                  <a:pt x="244" y="334"/>
                </a:lnTo>
                <a:lnTo>
                  <a:pt x="240" y="348"/>
                </a:lnTo>
                <a:lnTo>
                  <a:pt x="234" y="352"/>
                </a:lnTo>
                <a:lnTo>
                  <a:pt x="236" y="362"/>
                </a:lnTo>
                <a:lnTo>
                  <a:pt x="234" y="376"/>
                </a:lnTo>
                <a:lnTo>
                  <a:pt x="228" y="378"/>
                </a:lnTo>
                <a:lnTo>
                  <a:pt x="224" y="392"/>
                </a:lnTo>
                <a:lnTo>
                  <a:pt x="208" y="396"/>
                </a:lnTo>
                <a:lnTo>
                  <a:pt x="202" y="396"/>
                </a:lnTo>
                <a:lnTo>
                  <a:pt x="200" y="388"/>
                </a:lnTo>
                <a:lnTo>
                  <a:pt x="196" y="386"/>
                </a:lnTo>
                <a:lnTo>
                  <a:pt x="190" y="380"/>
                </a:lnTo>
                <a:lnTo>
                  <a:pt x="182" y="378"/>
                </a:lnTo>
                <a:lnTo>
                  <a:pt x="178" y="374"/>
                </a:lnTo>
                <a:lnTo>
                  <a:pt x="174" y="360"/>
                </a:lnTo>
                <a:lnTo>
                  <a:pt x="162" y="362"/>
                </a:lnTo>
                <a:lnTo>
                  <a:pt x="156" y="368"/>
                </a:lnTo>
                <a:lnTo>
                  <a:pt x="152" y="372"/>
                </a:lnTo>
                <a:lnTo>
                  <a:pt x="142" y="372"/>
                </a:lnTo>
                <a:lnTo>
                  <a:pt x="138" y="374"/>
                </a:lnTo>
                <a:lnTo>
                  <a:pt x="132" y="368"/>
                </a:lnTo>
                <a:lnTo>
                  <a:pt x="116" y="364"/>
                </a:lnTo>
                <a:lnTo>
                  <a:pt x="106" y="370"/>
                </a:lnTo>
                <a:lnTo>
                  <a:pt x="102" y="370"/>
                </a:lnTo>
                <a:lnTo>
                  <a:pt x="84" y="358"/>
                </a:lnTo>
                <a:lnTo>
                  <a:pt x="78" y="354"/>
                </a:lnTo>
                <a:lnTo>
                  <a:pt x="70" y="356"/>
                </a:lnTo>
                <a:lnTo>
                  <a:pt x="54" y="350"/>
                </a:lnTo>
                <a:lnTo>
                  <a:pt x="54" y="346"/>
                </a:lnTo>
                <a:lnTo>
                  <a:pt x="48" y="330"/>
                </a:lnTo>
                <a:lnTo>
                  <a:pt x="36" y="324"/>
                </a:lnTo>
                <a:lnTo>
                  <a:pt x="34" y="320"/>
                </a:lnTo>
                <a:lnTo>
                  <a:pt x="30" y="320"/>
                </a:lnTo>
                <a:lnTo>
                  <a:pt x="20" y="324"/>
                </a:lnTo>
                <a:lnTo>
                  <a:pt x="8" y="318"/>
                </a:lnTo>
                <a:lnTo>
                  <a:pt x="0" y="320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15" name="Freeform 51"/>
          <p:cNvSpPr>
            <a:spLocks/>
          </p:cNvSpPr>
          <p:nvPr/>
        </p:nvSpPr>
        <p:spPr bwMode="auto">
          <a:xfrm>
            <a:off x="3557588" y="3717925"/>
            <a:ext cx="1219200" cy="595313"/>
          </a:xfrm>
          <a:custGeom>
            <a:avLst/>
            <a:gdLst>
              <a:gd name="T0" fmla="*/ 2147483647 w 766"/>
              <a:gd name="T1" fmla="*/ 2147483647 h 376"/>
              <a:gd name="T2" fmla="*/ 2147483647 w 766"/>
              <a:gd name="T3" fmla="*/ 2147483647 h 376"/>
              <a:gd name="T4" fmla="*/ 2147483647 w 766"/>
              <a:gd name="T5" fmla="*/ 2147483647 h 376"/>
              <a:gd name="T6" fmla="*/ 2147483647 w 766"/>
              <a:gd name="T7" fmla="*/ 2147483647 h 376"/>
              <a:gd name="T8" fmla="*/ 2147483647 w 766"/>
              <a:gd name="T9" fmla="*/ 2147483647 h 376"/>
              <a:gd name="T10" fmla="*/ 2147483647 w 766"/>
              <a:gd name="T11" fmla="*/ 2147483647 h 376"/>
              <a:gd name="T12" fmla="*/ 2147483647 w 766"/>
              <a:gd name="T13" fmla="*/ 2147483647 h 376"/>
              <a:gd name="T14" fmla="*/ 2147483647 w 766"/>
              <a:gd name="T15" fmla="*/ 2147483647 h 376"/>
              <a:gd name="T16" fmla="*/ 2147483647 w 766"/>
              <a:gd name="T17" fmla="*/ 2147483647 h 376"/>
              <a:gd name="T18" fmla="*/ 2147483647 w 766"/>
              <a:gd name="T19" fmla="*/ 2147483647 h 376"/>
              <a:gd name="T20" fmla="*/ 2147483647 w 766"/>
              <a:gd name="T21" fmla="*/ 2147483647 h 376"/>
              <a:gd name="T22" fmla="*/ 2147483647 w 766"/>
              <a:gd name="T23" fmla="*/ 2147483647 h 376"/>
              <a:gd name="T24" fmla="*/ 2147483647 w 766"/>
              <a:gd name="T25" fmla="*/ 2147483647 h 376"/>
              <a:gd name="T26" fmla="*/ 2147483647 w 766"/>
              <a:gd name="T27" fmla="*/ 2147483647 h 376"/>
              <a:gd name="T28" fmla="*/ 2147483647 w 766"/>
              <a:gd name="T29" fmla="*/ 2147483647 h 376"/>
              <a:gd name="T30" fmla="*/ 2147483647 w 766"/>
              <a:gd name="T31" fmla="*/ 2147483647 h 376"/>
              <a:gd name="T32" fmla="*/ 2147483647 w 766"/>
              <a:gd name="T33" fmla="*/ 2147483647 h 376"/>
              <a:gd name="T34" fmla="*/ 2147483647 w 766"/>
              <a:gd name="T35" fmla="*/ 2147483647 h 376"/>
              <a:gd name="T36" fmla="*/ 2147483647 w 766"/>
              <a:gd name="T37" fmla="*/ 2147483647 h 376"/>
              <a:gd name="T38" fmla="*/ 2147483647 w 766"/>
              <a:gd name="T39" fmla="*/ 2147483647 h 376"/>
              <a:gd name="T40" fmla="*/ 2147483647 w 766"/>
              <a:gd name="T41" fmla="*/ 2147483647 h 376"/>
              <a:gd name="T42" fmla="*/ 2147483647 w 766"/>
              <a:gd name="T43" fmla="*/ 2147483647 h 376"/>
              <a:gd name="T44" fmla="*/ 2147483647 w 766"/>
              <a:gd name="T45" fmla="*/ 2147483647 h 376"/>
              <a:gd name="T46" fmla="*/ 2147483647 w 766"/>
              <a:gd name="T47" fmla="*/ 2147483647 h 376"/>
              <a:gd name="T48" fmla="*/ 2147483647 w 766"/>
              <a:gd name="T49" fmla="*/ 2147483647 h 376"/>
              <a:gd name="T50" fmla="*/ 2147483647 w 766"/>
              <a:gd name="T51" fmla="*/ 2147483647 h 376"/>
              <a:gd name="T52" fmla="*/ 2147483647 w 766"/>
              <a:gd name="T53" fmla="*/ 2147483647 h 376"/>
              <a:gd name="T54" fmla="*/ 2147483647 w 766"/>
              <a:gd name="T55" fmla="*/ 2147483647 h 376"/>
              <a:gd name="T56" fmla="*/ 2147483647 w 766"/>
              <a:gd name="T57" fmla="*/ 2147483647 h 376"/>
              <a:gd name="T58" fmla="*/ 2147483647 w 766"/>
              <a:gd name="T59" fmla="*/ 2147483647 h 376"/>
              <a:gd name="T60" fmla="*/ 2147483647 w 766"/>
              <a:gd name="T61" fmla="*/ 2147483647 h 376"/>
              <a:gd name="T62" fmla="*/ 2147483647 w 766"/>
              <a:gd name="T63" fmla="*/ 2147483647 h 376"/>
              <a:gd name="T64" fmla="*/ 2147483647 w 766"/>
              <a:gd name="T65" fmla="*/ 2147483647 h 376"/>
              <a:gd name="T66" fmla="*/ 2147483647 w 766"/>
              <a:gd name="T67" fmla="*/ 2147483647 h 376"/>
              <a:gd name="T68" fmla="*/ 2147483647 w 766"/>
              <a:gd name="T69" fmla="*/ 2147483647 h 376"/>
              <a:gd name="T70" fmla="*/ 2147483647 w 766"/>
              <a:gd name="T71" fmla="*/ 2147483647 h 376"/>
              <a:gd name="T72" fmla="*/ 2147483647 w 766"/>
              <a:gd name="T73" fmla="*/ 2147483647 h 376"/>
              <a:gd name="T74" fmla="*/ 2147483647 w 766"/>
              <a:gd name="T75" fmla="*/ 2147483647 h 376"/>
              <a:gd name="T76" fmla="*/ 2147483647 w 766"/>
              <a:gd name="T77" fmla="*/ 2147483647 h 376"/>
              <a:gd name="T78" fmla="*/ 2147483647 w 766"/>
              <a:gd name="T79" fmla="*/ 0 h 376"/>
              <a:gd name="T80" fmla="*/ 2147483647 w 766"/>
              <a:gd name="T81" fmla="*/ 0 h 376"/>
              <a:gd name="T82" fmla="*/ 2147483647 w 766"/>
              <a:gd name="T83" fmla="*/ 0 h 376"/>
              <a:gd name="T84" fmla="*/ 2147483647 w 766"/>
              <a:gd name="T85" fmla="*/ 2147483647 h 376"/>
              <a:gd name="T86" fmla="*/ 2147483647 w 766"/>
              <a:gd name="T87" fmla="*/ 2147483647 h 376"/>
              <a:gd name="T88" fmla="*/ 2147483647 w 766"/>
              <a:gd name="T89" fmla="*/ 2147483647 h 376"/>
              <a:gd name="T90" fmla="*/ 2147483647 w 766"/>
              <a:gd name="T91" fmla="*/ 2147483647 h 376"/>
              <a:gd name="T92" fmla="*/ 2147483647 w 766"/>
              <a:gd name="T93" fmla="*/ 2147483647 h 376"/>
              <a:gd name="T94" fmla="*/ 2147483647 w 766"/>
              <a:gd name="T95" fmla="*/ 2147483647 h 37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66"/>
              <a:gd name="T145" fmla="*/ 0 h 376"/>
              <a:gd name="T146" fmla="*/ 766 w 766"/>
              <a:gd name="T147" fmla="*/ 376 h 37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66" h="376">
                <a:moveTo>
                  <a:pt x="90" y="4"/>
                </a:moveTo>
                <a:lnTo>
                  <a:pt x="86" y="4"/>
                </a:lnTo>
                <a:lnTo>
                  <a:pt x="80" y="4"/>
                </a:lnTo>
                <a:lnTo>
                  <a:pt x="66" y="4"/>
                </a:lnTo>
                <a:lnTo>
                  <a:pt x="48" y="4"/>
                </a:lnTo>
                <a:lnTo>
                  <a:pt x="24" y="4"/>
                </a:lnTo>
                <a:lnTo>
                  <a:pt x="12" y="4"/>
                </a:lnTo>
                <a:lnTo>
                  <a:pt x="0" y="4"/>
                </a:lnTo>
                <a:lnTo>
                  <a:pt x="2" y="62"/>
                </a:lnTo>
                <a:lnTo>
                  <a:pt x="76" y="60"/>
                </a:lnTo>
                <a:lnTo>
                  <a:pt x="90" y="60"/>
                </a:lnTo>
                <a:lnTo>
                  <a:pt x="124" y="60"/>
                </a:lnTo>
                <a:lnTo>
                  <a:pt x="174" y="60"/>
                </a:lnTo>
                <a:lnTo>
                  <a:pt x="186" y="60"/>
                </a:lnTo>
                <a:lnTo>
                  <a:pt x="220" y="60"/>
                </a:lnTo>
                <a:lnTo>
                  <a:pt x="268" y="60"/>
                </a:lnTo>
                <a:lnTo>
                  <a:pt x="268" y="110"/>
                </a:lnTo>
                <a:lnTo>
                  <a:pt x="268" y="128"/>
                </a:lnTo>
                <a:lnTo>
                  <a:pt x="270" y="158"/>
                </a:lnTo>
                <a:lnTo>
                  <a:pt x="270" y="180"/>
                </a:lnTo>
                <a:lnTo>
                  <a:pt x="270" y="206"/>
                </a:lnTo>
                <a:lnTo>
                  <a:pt x="270" y="224"/>
                </a:lnTo>
                <a:lnTo>
                  <a:pt x="270" y="254"/>
                </a:lnTo>
                <a:lnTo>
                  <a:pt x="270" y="276"/>
                </a:lnTo>
                <a:lnTo>
                  <a:pt x="278" y="276"/>
                </a:lnTo>
                <a:lnTo>
                  <a:pt x="286" y="282"/>
                </a:lnTo>
                <a:lnTo>
                  <a:pt x="298" y="296"/>
                </a:lnTo>
                <a:lnTo>
                  <a:pt x="306" y="296"/>
                </a:lnTo>
                <a:lnTo>
                  <a:pt x="310" y="292"/>
                </a:lnTo>
                <a:lnTo>
                  <a:pt x="318" y="292"/>
                </a:lnTo>
                <a:lnTo>
                  <a:pt x="322" y="296"/>
                </a:lnTo>
                <a:lnTo>
                  <a:pt x="324" y="288"/>
                </a:lnTo>
                <a:lnTo>
                  <a:pt x="330" y="288"/>
                </a:lnTo>
                <a:lnTo>
                  <a:pt x="332" y="292"/>
                </a:lnTo>
                <a:lnTo>
                  <a:pt x="342" y="300"/>
                </a:lnTo>
                <a:lnTo>
                  <a:pt x="342" y="312"/>
                </a:lnTo>
                <a:lnTo>
                  <a:pt x="364" y="314"/>
                </a:lnTo>
                <a:lnTo>
                  <a:pt x="370" y="320"/>
                </a:lnTo>
                <a:lnTo>
                  <a:pt x="376" y="320"/>
                </a:lnTo>
                <a:lnTo>
                  <a:pt x="382" y="324"/>
                </a:lnTo>
                <a:lnTo>
                  <a:pt x="386" y="320"/>
                </a:lnTo>
                <a:lnTo>
                  <a:pt x="394" y="318"/>
                </a:lnTo>
                <a:lnTo>
                  <a:pt x="398" y="322"/>
                </a:lnTo>
                <a:lnTo>
                  <a:pt x="402" y="330"/>
                </a:lnTo>
                <a:lnTo>
                  <a:pt x="410" y="328"/>
                </a:lnTo>
                <a:lnTo>
                  <a:pt x="414" y="320"/>
                </a:lnTo>
                <a:lnTo>
                  <a:pt x="420" y="320"/>
                </a:lnTo>
                <a:lnTo>
                  <a:pt x="424" y="324"/>
                </a:lnTo>
                <a:lnTo>
                  <a:pt x="430" y="324"/>
                </a:lnTo>
                <a:lnTo>
                  <a:pt x="436" y="320"/>
                </a:lnTo>
                <a:lnTo>
                  <a:pt x="442" y="324"/>
                </a:lnTo>
                <a:lnTo>
                  <a:pt x="438" y="328"/>
                </a:lnTo>
                <a:lnTo>
                  <a:pt x="444" y="338"/>
                </a:lnTo>
                <a:lnTo>
                  <a:pt x="448" y="336"/>
                </a:lnTo>
                <a:lnTo>
                  <a:pt x="454" y="340"/>
                </a:lnTo>
                <a:lnTo>
                  <a:pt x="450" y="348"/>
                </a:lnTo>
                <a:lnTo>
                  <a:pt x="462" y="356"/>
                </a:lnTo>
                <a:lnTo>
                  <a:pt x="476" y="340"/>
                </a:lnTo>
                <a:lnTo>
                  <a:pt x="482" y="340"/>
                </a:lnTo>
                <a:lnTo>
                  <a:pt x="490" y="348"/>
                </a:lnTo>
                <a:lnTo>
                  <a:pt x="494" y="348"/>
                </a:lnTo>
                <a:lnTo>
                  <a:pt x="498" y="356"/>
                </a:lnTo>
                <a:lnTo>
                  <a:pt x="502" y="360"/>
                </a:lnTo>
                <a:lnTo>
                  <a:pt x="508" y="352"/>
                </a:lnTo>
                <a:lnTo>
                  <a:pt x="512" y="354"/>
                </a:lnTo>
                <a:lnTo>
                  <a:pt x="516" y="348"/>
                </a:lnTo>
                <a:lnTo>
                  <a:pt x="522" y="352"/>
                </a:lnTo>
                <a:lnTo>
                  <a:pt x="520" y="358"/>
                </a:lnTo>
                <a:lnTo>
                  <a:pt x="522" y="370"/>
                </a:lnTo>
                <a:lnTo>
                  <a:pt x="528" y="368"/>
                </a:lnTo>
                <a:lnTo>
                  <a:pt x="528" y="354"/>
                </a:lnTo>
                <a:lnTo>
                  <a:pt x="534" y="356"/>
                </a:lnTo>
                <a:lnTo>
                  <a:pt x="540" y="350"/>
                </a:lnTo>
                <a:lnTo>
                  <a:pt x="542" y="342"/>
                </a:lnTo>
                <a:lnTo>
                  <a:pt x="546" y="342"/>
                </a:lnTo>
                <a:lnTo>
                  <a:pt x="550" y="356"/>
                </a:lnTo>
                <a:lnTo>
                  <a:pt x="556" y="354"/>
                </a:lnTo>
                <a:lnTo>
                  <a:pt x="562" y="358"/>
                </a:lnTo>
                <a:lnTo>
                  <a:pt x="568" y="348"/>
                </a:lnTo>
                <a:lnTo>
                  <a:pt x="574" y="350"/>
                </a:lnTo>
                <a:lnTo>
                  <a:pt x="574" y="352"/>
                </a:lnTo>
                <a:lnTo>
                  <a:pt x="572" y="358"/>
                </a:lnTo>
                <a:lnTo>
                  <a:pt x="586" y="364"/>
                </a:lnTo>
                <a:lnTo>
                  <a:pt x="592" y="368"/>
                </a:lnTo>
                <a:lnTo>
                  <a:pt x="596" y="372"/>
                </a:lnTo>
                <a:lnTo>
                  <a:pt x="598" y="366"/>
                </a:lnTo>
                <a:lnTo>
                  <a:pt x="610" y="364"/>
                </a:lnTo>
                <a:lnTo>
                  <a:pt x="614" y="358"/>
                </a:lnTo>
                <a:lnTo>
                  <a:pt x="638" y="352"/>
                </a:lnTo>
                <a:lnTo>
                  <a:pt x="642" y="352"/>
                </a:lnTo>
                <a:lnTo>
                  <a:pt x="646" y="348"/>
                </a:lnTo>
                <a:lnTo>
                  <a:pt x="666" y="342"/>
                </a:lnTo>
                <a:lnTo>
                  <a:pt x="670" y="348"/>
                </a:lnTo>
                <a:lnTo>
                  <a:pt x="680" y="350"/>
                </a:lnTo>
                <a:lnTo>
                  <a:pt x="686" y="348"/>
                </a:lnTo>
                <a:lnTo>
                  <a:pt x="694" y="340"/>
                </a:lnTo>
                <a:lnTo>
                  <a:pt x="702" y="340"/>
                </a:lnTo>
                <a:lnTo>
                  <a:pt x="726" y="360"/>
                </a:lnTo>
                <a:lnTo>
                  <a:pt x="738" y="366"/>
                </a:lnTo>
                <a:lnTo>
                  <a:pt x="754" y="372"/>
                </a:lnTo>
                <a:lnTo>
                  <a:pt x="756" y="376"/>
                </a:lnTo>
                <a:lnTo>
                  <a:pt x="762" y="374"/>
                </a:lnTo>
                <a:lnTo>
                  <a:pt x="762" y="340"/>
                </a:lnTo>
                <a:lnTo>
                  <a:pt x="762" y="312"/>
                </a:lnTo>
                <a:lnTo>
                  <a:pt x="762" y="278"/>
                </a:lnTo>
                <a:lnTo>
                  <a:pt x="764" y="254"/>
                </a:lnTo>
                <a:lnTo>
                  <a:pt x="764" y="228"/>
                </a:lnTo>
                <a:lnTo>
                  <a:pt x="766" y="180"/>
                </a:lnTo>
                <a:lnTo>
                  <a:pt x="766" y="176"/>
                </a:lnTo>
                <a:lnTo>
                  <a:pt x="762" y="152"/>
                </a:lnTo>
                <a:lnTo>
                  <a:pt x="760" y="140"/>
                </a:lnTo>
                <a:lnTo>
                  <a:pt x="754" y="100"/>
                </a:lnTo>
                <a:lnTo>
                  <a:pt x="754" y="94"/>
                </a:lnTo>
                <a:lnTo>
                  <a:pt x="750" y="56"/>
                </a:lnTo>
                <a:lnTo>
                  <a:pt x="748" y="36"/>
                </a:lnTo>
                <a:lnTo>
                  <a:pt x="748" y="26"/>
                </a:lnTo>
                <a:lnTo>
                  <a:pt x="748" y="0"/>
                </a:lnTo>
                <a:lnTo>
                  <a:pt x="714" y="0"/>
                </a:lnTo>
                <a:lnTo>
                  <a:pt x="708" y="0"/>
                </a:lnTo>
                <a:lnTo>
                  <a:pt x="678" y="0"/>
                </a:lnTo>
                <a:lnTo>
                  <a:pt x="668" y="0"/>
                </a:lnTo>
                <a:lnTo>
                  <a:pt x="644" y="0"/>
                </a:lnTo>
                <a:lnTo>
                  <a:pt x="628" y="0"/>
                </a:lnTo>
                <a:lnTo>
                  <a:pt x="626" y="0"/>
                </a:lnTo>
                <a:lnTo>
                  <a:pt x="578" y="2"/>
                </a:lnTo>
                <a:lnTo>
                  <a:pt x="560" y="2"/>
                </a:lnTo>
                <a:lnTo>
                  <a:pt x="522" y="2"/>
                </a:lnTo>
                <a:lnTo>
                  <a:pt x="496" y="2"/>
                </a:lnTo>
                <a:lnTo>
                  <a:pt x="464" y="2"/>
                </a:lnTo>
                <a:lnTo>
                  <a:pt x="438" y="2"/>
                </a:lnTo>
                <a:lnTo>
                  <a:pt x="416" y="2"/>
                </a:lnTo>
                <a:lnTo>
                  <a:pt x="398" y="2"/>
                </a:lnTo>
                <a:lnTo>
                  <a:pt x="358" y="2"/>
                </a:lnTo>
                <a:lnTo>
                  <a:pt x="316" y="4"/>
                </a:lnTo>
                <a:lnTo>
                  <a:pt x="310" y="4"/>
                </a:lnTo>
                <a:lnTo>
                  <a:pt x="268" y="4"/>
                </a:lnTo>
                <a:lnTo>
                  <a:pt x="262" y="2"/>
                </a:lnTo>
                <a:lnTo>
                  <a:pt x="214" y="4"/>
                </a:lnTo>
                <a:lnTo>
                  <a:pt x="186" y="2"/>
                </a:lnTo>
                <a:lnTo>
                  <a:pt x="174" y="4"/>
                </a:lnTo>
                <a:lnTo>
                  <a:pt x="130" y="2"/>
                </a:lnTo>
                <a:lnTo>
                  <a:pt x="90" y="4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76" name="Freeform 52"/>
          <p:cNvSpPr>
            <a:spLocks/>
          </p:cNvSpPr>
          <p:nvPr/>
        </p:nvSpPr>
        <p:spPr bwMode="auto">
          <a:xfrm>
            <a:off x="509588" y="2089150"/>
            <a:ext cx="1141412" cy="747713"/>
          </a:xfrm>
          <a:custGeom>
            <a:avLst/>
            <a:gdLst>
              <a:gd name="T0" fmla="*/ 2147483647 w 718"/>
              <a:gd name="T1" fmla="*/ 2147483647 h 472"/>
              <a:gd name="T2" fmla="*/ 2147483647 w 718"/>
              <a:gd name="T3" fmla="*/ 2147483647 h 472"/>
              <a:gd name="T4" fmla="*/ 2147483647 w 718"/>
              <a:gd name="T5" fmla="*/ 2147483647 h 472"/>
              <a:gd name="T6" fmla="*/ 2147483647 w 718"/>
              <a:gd name="T7" fmla="*/ 2147483647 h 472"/>
              <a:gd name="T8" fmla="*/ 2147483647 w 718"/>
              <a:gd name="T9" fmla="*/ 2147483647 h 472"/>
              <a:gd name="T10" fmla="*/ 2147483647 w 718"/>
              <a:gd name="T11" fmla="*/ 2147483647 h 472"/>
              <a:gd name="T12" fmla="*/ 2147483647 w 718"/>
              <a:gd name="T13" fmla="*/ 2147483647 h 472"/>
              <a:gd name="T14" fmla="*/ 2147483647 w 718"/>
              <a:gd name="T15" fmla="*/ 2147483647 h 472"/>
              <a:gd name="T16" fmla="*/ 2147483647 w 718"/>
              <a:gd name="T17" fmla="*/ 2147483647 h 472"/>
              <a:gd name="T18" fmla="*/ 2147483647 w 718"/>
              <a:gd name="T19" fmla="*/ 2147483647 h 472"/>
              <a:gd name="T20" fmla="*/ 2147483647 w 718"/>
              <a:gd name="T21" fmla="*/ 2147483647 h 472"/>
              <a:gd name="T22" fmla="*/ 2147483647 w 718"/>
              <a:gd name="T23" fmla="*/ 2147483647 h 472"/>
              <a:gd name="T24" fmla="*/ 2147483647 w 718"/>
              <a:gd name="T25" fmla="*/ 2147483647 h 472"/>
              <a:gd name="T26" fmla="*/ 2147483647 w 718"/>
              <a:gd name="T27" fmla="*/ 2147483647 h 472"/>
              <a:gd name="T28" fmla="*/ 2147483647 w 718"/>
              <a:gd name="T29" fmla="*/ 2147483647 h 472"/>
              <a:gd name="T30" fmla="*/ 2147483647 w 718"/>
              <a:gd name="T31" fmla="*/ 2147483647 h 472"/>
              <a:gd name="T32" fmla="*/ 2147483647 w 718"/>
              <a:gd name="T33" fmla="*/ 2147483647 h 472"/>
              <a:gd name="T34" fmla="*/ 2147483647 w 718"/>
              <a:gd name="T35" fmla="*/ 2147483647 h 472"/>
              <a:gd name="T36" fmla="*/ 2147483647 w 718"/>
              <a:gd name="T37" fmla="*/ 2147483647 h 472"/>
              <a:gd name="T38" fmla="*/ 2147483647 w 718"/>
              <a:gd name="T39" fmla="*/ 2147483647 h 472"/>
              <a:gd name="T40" fmla="*/ 2147483647 w 718"/>
              <a:gd name="T41" fmla="*/ 2147483647 h 472"/>
              <a:gd name="T42" fmla="*/ 2147483647 w 718"/>
              <a:gd name="T43" fmla="*/ 2147483647 h 472"/>
              <a:gd name="T44" fmla="*/ 2147483647 w 718"/>
              <a:gd name="T45" fmla="*/ 2147483647 h 472"/>
              <a:gd name="T46" fmla="*/ 2147483647 w 718"/>
              <a:gd name="T47" fmla="*/ 2147483647 h 472"/>
              <a:gd name="T48" fmla="*/ 2147483647 w 718"/>
              <a:gd name="T49" fmla="*/ 2147483647 h 472"/>
              <a:gd name="T50" fmla="*/ 2147483647 w 718"/>
              <a:gd name="T51" fmla="*/ 2147483647 h 472"/>
              <a:gd name="T52" fmla="*/ 2147483647 w 718"/>
              <a:gd name="T53" fmla="*/ 2147483647 h 472"/>
              <a:gd name="T54" fmla="*/ 2147483647 w 718"/>
              <a:gd name="T55" fmla="*/ 2147483647 h 472"/>
              <a:gd name="T56" fmla="*/ 2147483647 w 718"/>
              <a:gd name="T57" fmla="*/ 2147483647 h 472"/>
              <a:gd name="T58" fmla="*/ 2147483647 w 718"/>
              <a:gd name="T59" fmla="*/ 2147483647 h 472"/>
              <a:gd name="T60" fmla="*/ 2147483647 w 718"/>
              <a:gd name="T61" fmla="*/ 2147483647 h 472"/>
              <a:gd name="T62" fmla="*/ 2147483647 w 718"/>
              <a:gd name="T63" fmla="*/ 2147483647 h 472"/>
              <a:gd name="T64" fmla="*/ 2147483647 w 718"/>
              <a:gd name="T65" fmla="*/ 2147483647 h 472"/>
              <a:gd name="T66" fmla="*/ 2147483647 w 718"/>
              <a:gd name="T67" fmla="*/ 2147483647 h 472"/>
              <a:gd name="T68" fmla="*/ 2147483647 w 718"/>
              <a:gd name="T69" fmla="*/ 2147483647 h 472"/>
              <a:gd name="T70" fmla="*/ 2147483647 w 718"/>
              <a:gd name="T71" fmla="*/ 2147483647 h 472"/>
              <a:gd name="T72" fmla="*/ 2147483647 w 718"/>
              <a:gd name="T73" fmla="*/ 2147483647 h 472"/>
              <a:gd name="T74" fmla="*/ 2147483647 w 718"/>
              <a:gd name="T75" fmla="*/ 2147483647 h 472"/>
              <a:gd name="T76" fmla="*/ 0 w 718"/>
              <a:gd name="T77" fmla="*/ 2147483647 h 472"/>
              <a:gd name="T78" fmla="*/ 2147483647 w 718"/>
              <a:gd name="T79" fmla="*/ 2147483647 h 472"/>
              <a:gd name="T80" fmla="*/ 2147483647 w 718"/>
              <a:gd name="T81" fmla="*/ 2147483647 h 472"/>
              <a:gd name="T82" fmla="*/ 2147483647 w 718"/>
              <a:gd name="T83" fmla="*/ 2147483647 h 472"/>
              <a:gd name="T84" fmla="*/ 2147483647 w 718"/>
              <a:gd name="T85" fmla="*/ 2147483647 h 472"/>
              <a:gd name="T86" fmla="*/ 2147483647 w 718"/>
              <a:gd name="T87" fmla="*/ 2147483647 h 472"/>
              <a:gd name="T88" fmla="*/ 2147483647 w 718"/>
              <a:gd name="T89" fmla="*/ 2147483647 h 472"/>
              <a:gd name="T90" fmla="*/ 2147483647 w 718"/>
              <a:gd name="T91" fmla="*/ 2147483647 h 472"/>
              <a:gd name="T92" fmla="*/ 2147483647 w 718"/>
              <a:gd name="T93" fmla="*/ 2147483647 h 472"/>
              <a:gd name="T94" fmla="*/ 2147483647 w 718"/>
              <a:gd name="T95" fmla="*/ 2147483647 h 472"/>
              <a:gd name="T96" fmla="*/ 2147483647 w 718"/>
              <a:gd name="T97" fmla="*/ 2147483647 h 472"/>
              <a:gd name="T98" fmla="*/ 2147483647 w 718"/>
              <a:gd name="T99" fmla="*/ 2147483647 h 472"/>
              <a:gd name="T100" fmla="*/ 2147483647 w 718"/>
              <a:gd name="T101" fmla="*/ 2147483647 h 472"/>
              <a:gd name="T102" fmla="*/ 2147483647 w 718"/>
              <a:gd name="T103" fmla="*/ 2147483647 h 472"/>
              <a:gd name="T104" fmla="*/ 2147483647 w 718"/>
              <a:gd name="T105" fmla="*/ 2147483647 h 4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18"/>
              <a:gd name="T160" fmla="*/ 0 h 472"/>
              <a:gd name="T161" fmla="*/ 718 w 718"/>
              <a:gd name="T162" fmla="*/ 472 h 47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18" h="472">
                <a:moveTo>
                  <a:pt x="692" y="126"/>
                </a:moveTo>
                <a:lnTo>
                  <a:pt x="700" y="106"/>
                </a:lnTo>
                <a:lnTo>
                  <a:pt x="700" y="102"/>
                </a:lnTo>
                <a:lnTo>
                  <a:pt x="718" y="68"/>
                </a:lnTo>
                <a:lnTo>
                  <a:pt x="708" y="48"/>
                </a:lnTo>
                <a:lnTo>
                  <a:pt x="702" y="46"/>
                </a:lnTo>
                <a:lnTo>
                  <a:pt x="698" y="42"/>
                </a:lnTo>
                <a:lnTo>
                  <a:pt x="694" y="46"/>
                </a:lnTo>
                <a:lnTo>
                  <a:pt x="690" y="42"/>
                </a:lnTo>
                <a:lnTo>
                  <a:pt x="678" y="24"/>
                </a:lnTo>
                <a:lnTo>
                  <a:pt x="628" y="24"/>
                </a:lnTo>
                <a:lnTo>
                  <a:pt x="614" y="22"/>
                </a:lnTo>
                <a:lnTo>
                  <a:pt x="582" y="24"/>
                </a:lnTo>
                <a:lnTo>
                  <a:pt x="496" y="24"/>
                </a:lnTo>
                <a:lnTo>
                  <a:pt x="492" y="26"/>
                </a:lnTo>
                <a:lnTo>
                  <a:pt x="486" y="30"/>
                </a:lnTo>
                <a:lnTo>
                  <a:pt x="476" y="34"/>
                </a:lnTo>
                <a:lnTo>
                  <a:pt x="470" y="32"/>
                </a:lnTo>
                <a:lnTo>
                  <a:pt x="462" y="32"/>
                </a:lnTo>
                <a:lnTo>
                  <a:pt x="458" y="34"/>
                </a:lnTo>
                <a:lnTo>
                  <a:pt x="454" y="34"/>
                </a:lnTo>
                <a:lnTo>
                  <a:pt x="448" y="36"/>
                </a:lnTo>
                <a:lnTo>
                  <a:pt x="442" y="34"/>
                </a:lnTo>
                <a:lnTo>
                  <a:pt x="438" y="34"/>
                </a:lnTo>
                <a:lnTo>
                  <a:pt x="434" y="38"/>
                </a:lnTo>
                <a:lnTo>
                  <a:pt x="430" y="42"/>
                </a:lnTo>
                <a:lnTo>
                  <a:pt x="418" y="42"/>
                </a:lnTo>
                <a:lnTo>
                  <a:pt x="414" y="44"/>
                </a:lnTo>
                <a:lnTo>
                  <a:pt x="402" y="46"/>
                </a:lnTo>
                <a:lnTo>
                  <a:pt x="398" y="48"/>
                </a:lnTo>
                <a:lnTo>
                  <a:pt x="390" y="50"/>
                </a:lnTo>
                <a:lnTo>
                  <a:pt x="384" y="54"/>
                </a:lnTo>
                <a:lnTo>
                  <a:pt x="362" y="60"/>
                </a:lnTo>
                <a:lnTo>
                  <a:pt x="358" y="58"/>
                </a:lnTo>
                <a:lnTo>
                  <a:pt x="354" y="54"/>
                </a:lnTo>
                <a:lnTo>
                  <a:pt x="348" y="54"/>
                </a:lnTo>
                <a:lnTo>
                  <a:pt x="346" y="56"/>
                </a:lnTo>
                <a:lnTo>
                  <a:pt x="322" y="66"/>
                </a:lnTo>
                <a:lnTo>
                  <a:pt x="318" y="64"/>
                </a:lnTo>
                <a:lnTo>
                  <a:pt x="308" y="64"/>
                </a:lnTo>
                <a:lnTo>
                  <a:pt x="302" y="70"/>
                </a:lnTo>
                <a:lnTo>
                  <a:pt x="298" y="70"/>
                </a:lnTo>
                <a:lnTo>
                  <a:pt x="296" y="64"/>
                </a:lnTo>
                <a:lnTo>
                  <a:pt x="290" y="62"/>
                </a:lnTo>
                <a:lnTo>
                  <a:pt x="286" y="60"/>
                </a:lnTo>
                <a:lnTo>
                  <a:pt x="282" y="58"/>
                </a:lnTo>
                <a:lnTo>
                  <a:pt x="276" y="60"/>
                </a:lnTo>
                <a:lnTo>
                  <a:pt x="266" y="58"/>
                </a:lnTo>
                <a:lnTo>
                  <a:pt x="238" y="58"/>
                </a:lnTo>
                <a:lnTo>
                  <a:pt x="230" y="64"/>
                </a:lnTo>
                <a:lnTo>
                  <a:pt x="202" y="76"/>
                </a:lnTo>
                <a:lnTo>
                  <a:pt x="196" y="78"/>
                </a:lnTo>
                <a:lnTo>
                  <a:pt x="160" y="68"/>
                </a:lnTo>
                <a:lnTo>
                  <a:pt x="154" y="58"/>
                </a:lnTo>
                <a:lnTo>
                  <a:pt x="154" y="42"/>
                </a:lnTo>
                <a:lnTo>
                  <a:pt x="152" y="32"/>
                </a:lnTo>
                <a:lnTo>
                  <a:pt x="144" y="18"/>
                </a:lnTo>
                <a:lnTo>
                  <a:pt x="120" y="6"/>
                </a:lnTo>
                <a:lnTo>
                  <a:pt x="116" y="8"/>
                </a:lnTo>
                <a:lnTo>
                  <a:pt x="114" y="8"/>
                </a:lnTo>
                <a:lnTo>
                  <a:pt x="110" y="10"/>
                </a:lnTo>
                <a:lnTo>
                  <a:pt x="106" y="10"/>
                </a:lnTo>
                <a:lnTo>
                  <a:pt x="102" y="10"/>
                </a:lnTo>
                <a:lnTo>
                  <a:pt x="100" y="6"/>
                </a:lnTo>
                <a:lnTo>
                  <a:pt x="98" y="4"/>
                </a:lnTo>
                <a:lnTo>
                  <a:pt x="96" y="0"/>
                </a:lnTo>
                <a:lnTo>
                  <a:pt x="90" y="0"/>
                </a:lnTo>
                <a:lnTo>
                  <a:pt x="86" y="4"/>
                </a:lnTo>
                <a:lnTo>
                  <a:pt x="76" y="6"/>
                </a:lnTo>
                <a:lnTo>
                  <a:pt x="72" y="2"/>
                </a:lnTo>
                <a:lnTo>
                  <a:pt x="64" y="2"/>
                </a:lnTo>
                <a:lnTo>
                  <a:pt x="70" y="8"/>
                </a:lnTo>
                <a:lnTo>
                  <a:pt x="66" y="10"/>
                </a:lnTo>
                <a:lnTo>
                  <a:pt x="62" y="6"/>
                </a:lnTo>
                <a:lnTo>
                  <a:pt x="50" y="0"/>
                </a:lnTo>
                <a:lnTo>
                  <a:pt x="50" y="2"/>
                </a:lnTo>
                <a:lnTo>
                  <a:pt x="52" y="6"/>
                </a:lnTo>
                <a:lnTo>
                  <a:pt x="58" y="22"/>
                </a:lnTo>
                <a:lnTo>
                  <a:pt x="50" y="30"/>
                </a:lnTo>
                <a:lnTo>
                  <a:pt x="54" y="38"/>
                </a:lnTo>
                <a:lnTo>
                  <a:pt x="52" y="52"/>
                </a:lnTo>
                <a:lnTo>
                  <a:pt x="56" y="62"/>
                </a:lnTo>
                <a:lnTo>
                  <a:pt x="54" y="70"/>
                </a:lnTo>
                <a:lnTo>
                  <a:pt x="60" y="80"/>
                </a:lnTo>
                <a:lnTo>
                  <a:pt x="60" y="84"/>
                </a:lnTo>
                <a:lnTo>
                  <a:pt x="54" y="80"/>
                </a:lnTo>
                <a:lnTo>
                  <a:pt x="52" y="84"/>
                </a:lnTo>
                <a:lnTo>
                  <a:pt x="56" y="90"/>
                </a:lnTo>
                <a:lnTo>
                  <a:pt x="52" y="98"/>
                </a:lnTo>
                <a:lnTo>
                  <a:pt x="54" y="104"/>
                </a:lnTo>
                <a:lnTo>
                  <a:pt x="52" y="114"/>
                </a:lnTo>
                <a:lnTo>
                  <a:pt x="52" y="116"/>
                </a:lnTo>
                <a:lnTo>
                  <a:pt x="48" y="134"/>
                </a:lnTo>
                <a:lnTo>
                  <a:pt x="48" y="136"/>
                </a:lnTo>
                <a:lnTo>
                  <a:pt x="50" y="140"/>
                </a:lnTo>
                <a:lnTo>
                  <a:pt x="44" y="162"/>
                </a:lnTo>
                <a:lnTo>
                  <a:pt x="46" y="168"/>
                </a:lnTo>
                <a:lnTo>
                  <a:pt x="44" y="172"/>
                </a:lnTo>
                <a:lnTo>
                  <a:pt x="44" y="176"/>
                </a:lnTo>
                <a:lnTo>
                  <a:pt x="44" y="192"/>
                </a:lnTo>
                <a:lnTo>
                  <a:pt x="44" y="202"/>
                </a:lnTo>
                <a:lnTo>
                  <a:pt x="42" y="206"/>
                </a:lnTo>
                <a:lnTo>
                  <a:pt x="42" y="220"/>
                </a:lnTo>
                <a:lnTo>
                  <a:pt x="38" y="230"/>
                </a:lnTo>
                <a:lnTo>
                  <a:pt x="34" y="266"/>
                </a:lnTo>
                <a:lnTo>
                  <a:pt x="36" y="270"/>
                </a:lnTo>
                <a:lnTo>
                  <a:pt x="34" y="282"/>
                </a:lnTo>
                <a:lnTo>
                  <a:pt x="34" y="284"/>
                </a:lnTo>
                <a:lnTo>
                  <a:pt x="32" y="286"/>
                </a:lnTo>
                <a:lnTo>
                  <a:pt x="30" y="294"/>
                </a:lnTo>
                <a:lnTo>
                  <a:pt x="22" y="318"/>
                </a:lnTo>
                <a:lnTo>
                  <a:pt x="16" y="322"/>
                </a:lnTo>
                <a:lnTo>
                  <a:pt x="14" y="326"/>
                </a:lnTo>
                <a:lnTo>
                  <a:pt x="16" y="330"/>
                </a:lnTo>
                <a:lnTo>
                  <a:pt x="6" y="366"/>
                </a:lnTo>
                <a:lnTo>
                  <a:pt x="0" y="378"/>
                </a:lnTo>
                <a:lnTo>
                  <a:pt x="4" y="382"/>
                </a:lnTo>
                <a:lnTo>
                  <a:pt x="4" y="388"/>
                </a:lnTo>
                <a:lnTo>
                  <a:pt x="8" y="390"/>
                </a:lnTo>
                <a:lnTo>
                  <a:pt x="10" y="394"/>
                </a:lnTo>
                <a:lnTo>
                  <a:pt x="14" y="398"/>
                </a:lnTo>
                <a:lnTo>
                  <a:pt x="16" y="410"/>
                </a:lnTo>
                <a:lnTo>
                  <a:pt x="14" y="418"/>
                </a:lnTo>
                <a:lnTo>
                  <a:pt x="14" y="430"/>
                </a:lnTo>
                <a:lnTo>
                  <a:pt x="12" y="434"/>
                </a:lnTo>
                <a:lnTo>
                  <a:pt x="14" y="438"/>
                </a:lnTo>
                <a:lnTo>
                  <a:pt x="14" y="442"/>
                </a:lnTo>
                <a:lnTo>
                  <a:pt x="16" y="446"/>
                </a:lnTo>
                <a:lnTo>
                  <a:pt x="22" y="462"/>
                </a:lnTo>
                <a:lnTo>
                  <a:pt x="30" y="470"/>
                </a:lnTo>
                <a:lnTo>
                  <a:pt x="30" y="472"/>
                </a:lnTo>
                <a:lnTo>
                  <a:pt x="62" y="472"/>
                </a:lnTo>
                <a:lnTo>
                  <a:pt x="88" y="472"/>
                </a:lnTo>
                <a:lnTo>
                  <a:pt x="114" y="472"/>
                </a:lnTo>
                <a:lnTo>
                  <a:pt x="198" y="472"/>
                </a:lnTo>
                <a:lnTo>
                  <a:pt x="272" y="472"/>
                </a:lnTo>
                <a:lnTo>
                  <a:pt x="324" y="470"/>
                </a:lnTo>
                <a:lnTo>
                  <a:pt x="404" y="470"/>
                </a:lnTo>
                <a:lnTo>
                  <a:pt x="460" y="470"/>
                </a:lnTo>
                <a:lnTo>
                  <a:pt x="466" y="472"/>
                </a:lnTo>
                <a:lnTo>
                  <a:pt x="564" y="470"/>
                </a:lnTo>
                <a:lnTo>
                  <a:pt x="670" y="470"/>
                </a:lnTo>
                <a:lnTo>
                  <a:pt x="670" y="284"/>
                </a:lnTo>
                <a:lnTo>
                  <a:pt x="668" y="272"/>
                </a:lnTo>
                <a:lnTo>
                  <a:pt x="674" y="262"/>
                </a:lnTo>
                <a:lnTo>
                  <a:pt x="676" y="248"/>
                </a:lnTo>
                <a:lnTo>
                  <a:pt x="674" y="238"/>
                </a:lnTo>
                <a:lnTo>
                  <a:pt x="680" y="232"/>
                </a:lnTo>
                <a:lnTo>
                  <a:pt x="678" y="226"/>
                </a:lnTo>
                <a:lnTo>
                  <a:pt x="652" y="216"/>
                </a:lnTo>
                <a:lnTo>
                  <a:pt x="654" y="214"/>
                </a:lnTo>
                <a:lnTo>
                  <a:pt x="650" y="204"/>
                </a:lnTo>
                <a:lnTo>
                  <a:pt x="654" y="192"/>
                </a:lnTo>
                <a:lnTo>
                  <a:pt x="658" y="186"/>
                </a:lnTo>
                <a:lnTo>
                  <a:pt x="664" y="172"/>
                </a:lnTo>
                <a:lnTo>
                  <a:pt x="668" y="164"/>
                </a:lnTo>
                <a:lnTo>
                  <a:pt x="676" y="160"/>
                </a:lnTo>
                <a:lnTo>
                  <a:pt x="680" y="154"/>
                </a:lnTo>
                <a:lnTo>
                  <a:pt x="692" y="126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817" name="Freeform 53"/>
          <p:cNvSpPr>
            <a:spLocks/>
          </p:cNvSpPr>
          <p:nvPr/>
        </p:nvSpPr>
        <p:spPr bwMode="auto">
          <a:xfrm>
            <a:off x="6745288" y="2779713"/>
            <a:ext cx="820737" cy="454025"/>
          </a:xfrm>
          <a:custGeom>
            <a:avLst/>
            <a:gdLst>
              <a:gd name="T0" fmla="*/ 0 w 518"/>
              <a:gd name="T1" fmla="*/ 2147483647 h 286"/>
              <a:gd name="T2" fmla="*/ 0 w 518"/>
              <a:gd name="T3" fmla="*/ 2147483647 h 286"/>
              <a:gd name="T4" fmla="*/ 2147483647 w 518"/>
              <a:gd name="T5" fmla="*/ 2147483647 h 286"/>
              <a:gd name="T6" fmla="*/ 0 w 518"/>
              <a:gd name="T7" fmla="*/ 2147483647 h 286"/>
              <a:gd name="T8" fmla="*/ 0 w 518"/>
              <a:gd name="T9" fmla="*/ 2147483647 h 286"/>
              <a:gd name="T10" fmla="*/ 2147483647 w 518"/>
              <a:gd name="T11" fmla="*/ 2147483647 h 286"/>
              <a:gd name="T12" fmla="*/ 2147483647 w 518"/>
              <a:gd name="T13" fmla="*/ 2147483647 h 286"/>
              <a:gd name="T14" fmla="*/ 2147483647 w 518"/>
              <a:gd name="T15" fmla="*/ 2147483647 h 286"/>
              <a:gd name="T16" fmla="*/ 2147483647 w 518"/>
              <a:gd name="T17" fmla="*/ 2147483647 h 286"/>
              <a:gd name="T18" fmla="*/ 2147483647 w 518"/>
              <a:gd name="T19" fmla="*/ 2147483647 h 286"/>
              <a:gd name="T20" fmla="*/ 2147483647 w 518"/>
              <a:gd name="T21" fmla="*/ 2147483647 h 286"/>
              <a:gd name="T22" fmla="*/ 2147483647 w 518"/>
              <a:gd name="T23" fmla="*/ 2147483647 h 286"/>
              <a:gd name="T24" fmla="*/ 2147483647 w 518"/>
              <a:gd name="T25" fmla="*/ 2147483647 h 286"/>
              <a:gd name="T26" fmla="*/ 2147483647 w 518"/>
              <a:gd name="T27" fmla="*/ 2147483647 h 286"/>
              <a:gd name="T28" fmla="*/ 2147483647 w 518"/>
              <a:gd name="T29" fmla="*/ 2147483647 h 286"/>
              <a:gd name="T30" fmla="*/ 2147483647 w 518"/>
              <a:gd name="T31" fmla="*/ 2147483647 h 286"/>
              <a:gd name="T32" fmla="*/ 2147483647 w 518"/>
              <a:gd name="T33" fmla="*/ 2147483647 h 286"/>
              <a:gd name="T34" fmla="*/ 2147483647 w 518"/>
              <a:gd name="T35" fmla="*/ 2147483647 h 286"/>
              <a:gd name="T36" fmla="*/ 2147483647 w 518"/>
              <a:gd name="T37" fmla="*/ 2147483647 h 286"/>
              <a:gd name="T38" fmla="*/ 2147483647 w 518"/>
              <a:gd name="T39" fmla="*/ 2147483647 h 286"/>
              <a:gd name="T40" fmla="*/ 2147483647 w 518"/>
              <a:gd name="T41" fmla="*/ 2147483647 h 286"/>
              <a:gd name="T42" fmla="*/ 2147483647 w 518"/>
              <a:gd name="T43" fmla="*/ 2147483647 h 286"/>
              <a:gd name="T44" fmla="*/ 2147483647 w 518"/>
              <a:gd name="T45" fmla="*/ 2147483647 h 286"/>
              <a:gd name="T46" fmla="*/ 2147483647 w 518"/>
              <a:gd name="T47" fmla="*/ 2147483647 h 286"/>
              <a:gd name="T48" fmla="*/ 2147483647 w 518"/>
              <a:gd name="T49" fmla="*/ 2147483647 h 286"/>
              <a:gd name="T50" fmla="*/ 2147483647 w 518"/>
              <a:gd name="T51" fmla="*/ 2147483647 h 286"/>
              <a:gd name="T52" fmla="*/ 2147483647 w 518"/>
              <a:gd name="T53" fmla="*/ 2147483647 h 286"/>
              <a:gd name="T54" fmla="*/ 2147483647 w 518"/>
              <a:gd name="T55" fmla="*/ 2147483647 h 286"/>
              <a:gd name="T56" fmla="*/ 2147483647 w 518"/>
              <a:gd name="T57" fmla="*/ 2147483647 h 286"/>
              <a:gd name="T58" fmla="*/ 2147483647 w 518"/>
              <a:gd name="T59" fmla="*/ 2147483647 h 286"/>
              <a:gd name="T60" fmla="*/ 2147483647 w 518"/>
              <a:gd name="T61" fmla="*/ 2147483647 h 286"/>
              <a:gd name="T62" fmla="*/ 2147483647 w 518"/>
              <a:gd name="T63" fmla="*/ 2147483647 h 286"/>
              <a:gd name="T64" fmla="*/ 2147483647 w 518"/>
              <a:gd name="T65" fmla="*/ 2147483647 h 286"/>
              <a:gd name="T66" fmla="*/ 2147483647 w 518"/>
              <a:gd name="T67" fmla="*/ 2147483647 h 286"/>
              <a:gd name="T68" fmla="*/ 2147483647 w 518"/>
              <a:gd name="T69" fmla="*/ 2147483647 h 286"/>
              <a:gd name="T70" fmla="*/ 2147483647 w 518"/>
              <a:gd name="T71" fmla="*/ 2147483647 h 286"/>
              <a:gd name="T72" fmla="*/ 2147483647 w 518"/>
              <a:gd name="T73" fmla="*/ 2147483647 h 286"/>
              <a:gd name="T74" fmla="*/ 2147483647 w 518"/>
              <a:gd name="T75" fmla="*/ 2147483647 h 286"/>
              <a:gd name="T76" fmla="*/ 2147483647 w 518"/>
              <a:gd name="T77" fmla="*/ 2147483647 h 286"/>
              <a:gd name="T78" fmla="*/ 2147483647 w 518"/>
              <a:gd name="T79" fmla="*/ 2147483647 h 286"/>
              <a:gd name="T80" fmla="*/ 2147483647 w 518"/>
              <a:gd name="T81" fmla="*/ 2147483647 h 286"/>
              <a:gd name="T82" fmla="*/ 2147483647 w 518"/>
              <a:gd name="T83" fmla="*/ 2147483647 h 286"/>
              <a:gd name="T84" fmla="*/ 2147483647 w 518"/>
              <a:gd name="T85" fmla="*/ 2147483647 h 286"/>
              <a:gd name="T86" fmla="*/ 2147483647 w 518"/>
              <a:gd name="T87" fmla="*/ 2147483647 h 286"/>
              <a:gd name="T88" fmla="*/ 2147483647 w 518"/>
              <a:gd name="T89" fmla="*/ 2147483647 h 286"/>
              <a:gd name="T90" fmla="*/ 2147483647 w 518"/>
              <a:gd name="T91" fmla="*/ 2147483647 h 286"/>
              <a:gd name="T92" fmla="*/ 0 w 518"/>
              <a:gd name="T93" fmla="*/ 2147483647 h 2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18"/>
              <a:gd name="T142" fmla="*/ 0 h 286"/>
              <a:gd name="T143" fmla="*/ 518 w 518"/>
              <a:gd name="T144" fmla="*/ 286 h 2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18" h="286">
                <a:moveTo>
                  <a:pt x="0" y="48"/>
                </a:moveTo>
                <a:lnTo>
                  <a:pt x="0" y="86"/>
                </a:lnTo>
                <a:lnTo>
                  <a:pt x="0" y="88"/>
                </a:lnTo>
                <a:lnTo>
                  <a:pt x="0" y="126"/>
                </a:lnTo>
                <a:lnTo>
                  <a:pt x="2" y="152"/>
                </a:lnTo>
                <a:lnTo>
                  <a:pt x="2" y="158"/>
                </a:lnTo>
                <a:lnTo>
                  <a:pt x="0" y="182"/>
                </a:lnTo>
                <a:lnTo>
                  <a:pt x="0" y="200"/>
                </a:lnTo>
                <a:lnTo>
                  <a:pt x="0" y="208"/>
                </a:lnTo>
                <a:lnTo>
                  <a:pt x="2" y="236"/>
                </a:lnTo>
                <a:lnTo>
                  <a:pt x="2" y="252"/>
                </a:lnTo>
                <a:lnTo>
                  <a:pt x="2" y="260"/>
                </a:lnTo>
                <a:lnTo>
                  <a:pt x="2" y="284"/>
                </a:lnTo>
                <a:lnTo>
                  <a:pt x="10" y="286"/>
                </a:lnTo>
                <a:lnTo>
                  <a:pt x="58" y="284"/>
                </a:lnTo>
                <a:lnTo>
                  <a:pt x="70" y="284"/>
                </a:lnTo>
                <a:lnTo>
                  <a:pt x="92" y="284"/>
                </a:lnTo>
                <a:lnTo>
                  <a:pt x="100" y="282"/>
                </a:lnTo>
                <a:lnTo>
                  <a:pt x="144" y="284"/>
                </a:lnTo>
                <a:lnTo>
                  <a:pt x="156" y="284"/>
                </a:lnTo>
                <a:lnTo>
                  <a:pt x="192" y="284"/>
                </a:lnTo>
                <a:lnTo>
                  <a:pt x="196" y="284"/>
                </a:lnTo>
                <a:lnTo>
                  <a:pt x="218" y="284"/>
                </a:lnTo>
                <a:lnTo>
                  <a:pt x="274" y="284"/>
                </a:lnTo>
                <a:lnTo>
                  <a:pt x="296" y="284"/>
                </a:lnTo>
                <a:lnTo>
                  <a:pt x="316" y="284"/>
                </a:lnTo>
                <a:lnTo>
                  <a:pt x="334" y="284"/>
                </a:lnTo>
                <a:lnTo>
                  <a:pt x="354" y="284"/>
                </a:lnTo>
                <a:lnTo>
                  <a:pt x="384" y="284"/>
                </a:lnTo>
                <a:lnTo>
                  <a:pt x="396" y="282"/>
                </a:lnTo>
                <a:lnTo>
                  <a:pt x="422" y="282"/>
                </a:lnTo>
                <a:lnTo>
                  <a:pt x="426" y="284"/>
                </a:lnTo>
                <a:lnTo>
                  <a:pt x="428" y="278"/>
                </a:lnTo>
                <a:lnTo>
                  <a:pt x="434" y="274"/>
                </a:lnTo>
                <a:lnTo>
                  <a:pt x="440" y="270"/>
                </a:lnTo>
                <a:lnTo>
                  <a:pt x="452" y="270"/>
                </a:lnTo>
                <a:lnTo>
                  <a:pt x="456" y="274"/>
                </a:lnTo>
                <a:lnTo>
                  <a:pt x="464" y="270"/>
                </a:lnTo>
                <a:lnTo>
                  <a:pt x="472" y="270"/>
                </a:lnTo>
                <a:lnTo>
                  <a:pt x="480" y="266"/>
                </a:lnTo>
                <a:lnTo>
                  <a:pt x="484" y="258"/>
                </a:lnTo>
                <a:lnTo>
                  <a:pt x="490" y="254"/>
                </a:lnTo>
                <a:lnTo>
                  <a:pt x="496" y="246"/>
                </a:lnTo>
                <a:lnTo>
                  <a:pt x="518" y="234"/>
                </a:lnTo>
                <a:lnTo>
                  <a:pt x="514" y="226"/>
                </a:lnTo>
                <a:lnTo>
                  <a:pt x="502" y="214"/>
                </a:lnTo>
                <a:lnTo>
                  <a:pt x="496" y="206"/>
                </a:lnTo>
                <a:lnTo>
                  <a:pt x="488" y="202"/>
                </a:lnTo>
                <a:lnTo>
                  <a:pt x="488" y="190"/>
                </a:lnTo>
                <a:lnTo>
                  <a:pt x="476" y="186"/>
                </a:lnTo>
                <a:lnTo>
                  <a:pt x="476" y="184"/>
                </a:lnTo>
                <a:lnTo>
                  <a:pt x="480" y="166"/>
                </a:lnTo>
                <a:lnTo>
                  <a:pt x="484" y="164"/>
                </a:lnTo>
                <a:lnTo>
                  <a:pt x="488" y="152"/>
                </a:lnTo>
                <a:lnTo>
                  <a:pt x="482" y="146"/>
                </a:lnTo>
                <a:lnTo>
                  <a:pt x="484" y="142"/>
                </a:lnTo>
                <a:lnTo>
                  <a:pt x="496" y="130"/>
                </a:lnTo>
                <a:lnTo>
                  <a:pt x="500" y="126"/>
                </a:lnTo>
                <a:lnTo>
                  <a:pt x="510" y="106"/>
                </a:lnTo>
                <a:lnTo>
                  <a:pt x="518" y="100"/>
                </a:lnTo>
                <a:lnTo>
                  <a:pt x="516" y="92"/>
                </a:lnTo>
                <a:lnTo>
                  <a:pt x="506" y="92"/>
                </a:lnTo>
                <a:lnTo>
                  <a:pt x="494" y="86"/>
                </a:lnTo>
                <a:lnTo>
                  <a:pt x="488" y="74"/>
                </a:lnTo>
                <a:lnTo>
                  <a:pt x="488" y="58"/>
                </a:lnTo>
                <a:lnTo>
                  <a:pt x="480" y="46"/>
                </a:lnTo>
                <a:lnTo>
                  <a:pt x="470" y="42"/>
                </a:lnTo>
                <a:lnTo>
                  <a:pt x="468" y="36"/>
                </a:lnTo>
                <a:lnTo>
                  <a:pt x="462" y="30"/>
                </a:lnTo>
                <a:lnTo>
                  <a:pt x="458" y="28"/>
                </a:lnTo>
                <a:lnTo>
                  <a:pt x="450" y="30"/>
                </a:lnTo>
                <a:lnTo>
                  <a:pt x="394" y="28"/>
                </a:lnTo>
                <a:lnTo>
                  <a:pt x="392" y="30"/>
                </a:lnTo>
                <a:lnTo>
                  <a:pt x="354" y="30"/>
                </a:lnTo>
                <a:lnTo>
                  <a:pt x="320" y="30"/>
                </a:lnTo>
                <a:lnTo>
                  <a:pt x="318" y="30"/>
                </a:lnTo>
                <a:lnTo>
                  <a:pt x="260" y="30"/>
                </a:lnTo>
                <a:lnTo>
                  <a:pt x="248" y="30"/>
                </a:lnTo>
                <a:lnTo>
                  <a:pt x="208" y="30"/>
                </a:lnTo>
                <a:lnTo>
                  <a:pt x="198" y="30"/>
                </a:lnTo>
                <a:lnTo>
                  <a:pt x="144" y="30"/>
                </a:lnTo>
                <a:lnTo>
                  <a:pt x="130" y="30"/>
                </a:lnTo>
                <a:lnTo>
                  <a:pt x="82" y="30"/>
                </a:lnTo>
                <a:lnTo>
                  <a:pt x="68" y="30"/>
                </a:lnTo>
                <a:lnTo>
                  <a:pt x="68" y="0"/>
                </a:lnTo>
                <a:lnTo>
                  <a:pt x="50" y="10"/>
                </a:lnTo>
                <a:lnTo>
                  <a:pt x="38" y="16"/>
                </a:lnTo>
                <a:lnTo>
                  <a:pt x="38" y="12"/>
                </a:lnTo>
                <a:lnTo>
                  <a:pt x="26" y="20"/>
                </a:lnTo>
                <a:lnTo>
                  <a:pt x="16" y="28"/>
                </a:lnTo>
                <a:lnTo>
                  <a:pt x="0" y="34"/>
                </a:lnTo>
                <a:lnTo>
                  <a:pt x="0" y="48"/>
                </a:lnTo>
                <a:close/>
              </a:path>
            </a:pathLst>
          </a:custGeom>
          <a:solidFill>
            <a:srgbClr val="FFF8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18" name="Freeform 54"/>
          <p:cNvSpPr>
            <a:spLocks/>
          </p:cNvSpPr>
          <p:nvPr/>
        </p:nvSpPr>
        <p:spPr bwMode="auto">
          <a:xfrm>
            <a:off x="7970838" y="2822575"/>
            <a:ext cx="107950" cy="125413"/>
          </a:xfrm>
          <a:custGeom>
            <a:avLst/>
            <a:gdLst>
              <a:gd name="T0" fmla="*/ 2147483647 w 66"/>
              <a:gd name="T1" fmla="*/ 2147483647 h 80"/>
              <a:gd name="T2" fmla="*/ 2147483647 w 66"/>
              <a:gd name="T3" fmla="*/ 2147483647 h 80"/>
              <a:gd name="T4" fmla="*/ 2147483647 w 66"/>
              <a:gd name="T5" fmla="*/ 2147483647 h 80"/>
              <a:gd name="T6" fmla="*/ 2147483647 w 66"/>
              <a:gd name="T7" fmla="*/ 2147483647 h 80"/>
              <a:gd name="T8" fmla="*/ 2147483647 w 66"/>
              <a:gd name="T9" fmla="*/ 2147483647 h 80"/>
              <a:gd name="T10" fmla="*/ 2147483647 w 66"/>
              <a:gd name="T11" fmla="*/ 2147483647 h 80"/>
              <a:gd name="T12" fmla="*/ 0 w 66"/>
              <a:gd name="T13" fmla="*/ 2147483647 h 80"/>
              <a:gd name="T14" fmla="*/ 2147483647 w 66"/>
              <a:gd name="T15" fmla="*/ 2147483647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2147483647 w 66"/>
              <a:gd name="T35" fmla="*/ 2147483647 h 80"/>
              <a:gd name="T36" fmla="*/ 2147483647 w 66"/>
              <a:gd name="T37" fmla="*/ 2147483647 h 80"/>
              <a:gd name="T38" fmla="*/ 2147483647 w 66"/>
              <a:gd name="T39" fmla="*/ 2147483647 h 80"/>
              <a:gd name="T40" fmla="*/ 2147483647 w 66"/>
              <a:gd name="T41" fmla="*/ 2147483647 h 80"/>
              <a:gd name="T42" fmla="*/ 2147483647 w 66"/>
              <a:gd name="T43" fmla="*/ 2147483647 h 80"/>
              <a:gd name="T44" fmla="*/ 2147483647 w 66"/>
              <a:gd name="T45" fmla="*/ 2147483647 h 80"/>
              <a:gd name="T46" fmla="*/ 2147483647 w 66"/>
              <a:gd name="T47" fmla="*/ 2147483647 h 80"/>
              <a:gd name="T48" fmla="*/ 2147483647 w 66"/>
              <a:gd name="T49" fmla="*/ 2147483647 h 80"/>
              <a:gd name="T50" fmla="*/ 2147483647 w 66"/>
              <a:gd name="T51" fmla="*/ 2147483647 h 80"/>
              <a:gd name="T52" fmla="*/ 2147483647 w 66"/>
              <a:gd name="T53" fmla="*/ 2147483647 h 80"/>
              <a:gd name="T54" fmla="*/ 2147483647 w 66"/>
              <a:gd name="T55" fmla="*/ 2147483647 h 80"/>
              <a:gd name="T56" fmla="*/ 2147483647 w 66"/>
              <a:gd name="T57" fmla="*/ 2147483647 h 80"/>
              <a:gd name="T58" fmla="*/ 2147483647 w 66"/>
              <a:gd name="T59" fmla="*/ 2147483647 h 80"/>
              <a:gd name="T60" fmla="*/ 2147483647 w 66"/>
              <a:gd name="T61" fmla="*/ 2147483647 h 80"/>
              <a:gd name="T62" fmla="*/ 2147483647 w 66"/>
              <a:gd name="T63" fmla="*/ 2147483647 h 80"/>
              <a:gd name="T64" fmla="*/ 2147483647 w 66"/>
              <a:gd name="T65" fmla="*/ 0 h 80"/>
              <a:gd name="T66" fmla="*/ 2147483647 w 66"/>
              <a:gd name="T67" fmla="*/ 0 h 80"/>
              <a:gd name="T68" fmla="*/ 2147483647 w 66"/>
              <a:gd name="T69" fmla="*/ 2147483647 h 80"/>
              <a:gd name="T70" fmla="*/ 2147483647 w 66"/>
              <a:gd name="T71" fmla="*/ 2147483647 h 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"/>
              <a:gd name="T109" fmla="*/ 0 h 80"/>
              <a:gd name="T110" fmla="*/ 66 w 66"/>
              <a:gd name="T111" fmla="*/ 80 h 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" h="80">
                <a:moveTo>
                  <a:pt x="6" y="34"/>
                </a:moveTo>
                <a:lnTo>
                  <a:pt x="6" y="42"/>
                </a:lnTo>
                <a:lnTo>
                  <a:pt x="6" y="48"/>
                </a:lnTo>
                <a:lnTo>
                  <a:pt x="6" y="66"/>
                </a:lnTo>
                <a:lnTo>
                  <a:pt x="2" y="68"/>
                </a:lnTo>
                <a:lnTo>
                  <a:pt x="2" y="76"/>
                </a:lnTo>
                <a:lnTo>
                  <a:pt x="0" y="80"/>
                </a:lnTo>
                <a:lnTo>
                  <a:pt x="6" y="78"/>
                </a:lnTo>
                <a:lnTo>
                  <a:pt x="28" y="72"/>
                </a:lnTo>
                <a:lnTo>
                  <a:pt x="28" y="68"/>
                </a:lnTo>
                <a:lnTo>
                  <a:pt x="32" y="68"/>
                </a:lnTo>
                <a:lnTo>
                  <a:pt x="32" y="72"/>
                </a:lnTo>
                <a:lnTo>
                  <a:pt x="34" y="72"/>
                </a:lnTo>
                <a:lnTo>
                  <a:pt x="36" y="64"/>
                </a:lnTo>
                <a:lnTo>
                  <a:pt x="38" y="62"/>
                </a:lnTo>
                <a:lnTo>
                  <a:pt x="36" y="50"/>
                </a:lnTo>
                <a:lnTo>
                  <a:pt x="42" y="40"/>
                </a:lnTo>
                <a:lnTo>
                  <a:pt x="46" y="40"/>
                </a:lnTo>
                <a:lnTo>
                  <a:pt x="50" y="48"/>
                </a:lnTo>
                <a:lnTo>
                  <a:pt x="46" y="62"/>
                </a:lnTo>
                <a:lnTo>
                  <a:pt x="48" y="66"/>
                </a:lnTo>
                <a:lnTo>
                  <a:pt x="54" y="66"/>
                </a:lnTo>
                <a:lnTo>
                  <a:pt x="56" y="62"/>
                </a:lnTo>
                <a:lnTo>
                  <a:pt x="56" y="58"/>
                </a:lnTo>
                <a:lnTo>
                  <a:pt x="58" y="58"/>
                </a:lnTo>
                <a:lnTo>
                  <a:pt x="60" y="62"/>
                </a:lnTo>
                <a:lnTo>
                  <a:pt x="66" y="58"/>
                </a:lnTo>
                <a:lnTo>
                  <a:pt x="66" y="54"/>
                </a:lnTo>
                <a:lnTo>
                  <a:pt x="62" y="34"/>
                </a:lnTo>
                <a:lnTo>
                  <a:pt x="62" y="32"/>
                </a:lnTo>
                <a:lnTo>
                  <a:pt x="48" y="28"/>
                </a:lnTo>
                <a:lnTo>
                  <a:pt x="42" y="4"/>
                </a:lnTo>
                <a:lnTo>
                  <a:pt x="42" y="0"/>
                </a:lnTo>
                <a:lnTo>
                  <a:pt x="32" y="0"/>
                </a:lnTo>
                <a:lnTo>
                  <a:pt x="6" y="2"/>
                </a:lnTo>
                <a:lnTo>
                  <a:pt x="6" y="34"/>
                </a:lnTo>
                <a:close/>
              </a:path>
            </a:pathLst>
          </a:custGeom>
          <a:solidFill>
            <a:schemeClr val="tx2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19" name="Freeform 55"/>
          <p:cNvSpPr>
            <a:spLocks/>
          </p:cNvSpPr>
          <p:nvPr/>
        </p:nvSpPr>
        <p:spPr bwMode="auto">
          <a:xfrm>
            <a:off x="6343650" y="4033838"/>
            <a:ext cx="682625" cy="561975"/>
          </a:xfrm>
          <a:custGeom>
            <a:avLst/>
            <a:gdLst>
              <a:gd name="T0" fmla="*/ 2147483647 w 430"/>
              <a:gd name="T1" fmla="*/ 2147483647 h 354"/>
              <a:gd name="T2" fmla="*/ 2147483647 w 430"/>
              <a:gd name="T3" fmla="*/ 2147483647 h 354"/>
              <a:gd name="T4" fmla="*/ 2147483647 w 430"/>
              <a:gd name="T5" fmla="*/ 2147483647 h 354"/>
              <a:gd name="T6" fmla="*/ 2147483647 w 430"/>
              <a:gd name="T7" fmla="*/ 2147483647 h 354"/>
              <a:gd name="T8" fmla="*/ 2147483647 w 430"/>
              <a:gd name="T9" fmla="*/ 2147483647 h 354"/>
              <a:gd name="T10" fmla="*/ 2147483647 w 430"/>
              <a:gd name="T11" fmla="*/ 2147483647 h 354"/>
              <a:gd name="T12" fmla="*/ 2147483647 w 430"/>
              <a:gd name="T13" fmla="*/ 2147483647 h 354"/>
              <a:gd name="T14" fmla="*/ 2147483647 w 430"/>
              <a:gd name="T15" fmla="*/ 2147483647 h 354"/>
              <a:gd name="T16" fmla="*/ 2147483647 w 430"/>
              <a:gd name="T17" fmla="*/ 2147483647 h 354"/>
              <a:gd name="T18" fmla="*/ 2147483647 w 430"/>
              <a:gd name="T19" fmla="*/ 2147483647 h 354"/>
              <a:gd name="T20" fmla="*/ 2147483647 w 430"/>
              <a:gd name="T21" fmla="*/ 2147483647 h 354"/>
              <a:gd name="T22" fmla="*/ 2147483647 w 430"/>
              <a:gd name="T23" fmla="*/ 2147483647 h 354"/>
              <a:gd name="T24" fmla="*/ 2147483647 w 430"/>
              <a:gd name="T25" fmla="*/ 2147483647 h 354"/>
              <a:gd name="T26" fmla="*/ 2147483647 w 430"/>
              <a:gd name="T27" fmla="*/ 2147483647 h 354"/>
              <a:gd name="T28" fmla="*/ 2147483647 w 430"/>
              <a:gd name="T29" fmla="*/ 2147483647 h 354"/>
              <a:gd name="T30" fmla="*/ 2147483647 w 430"/>
              <a:gd name="T31" fmla="*/ 2147483647 h 354"/>
              <a:gd name="T32" fmla="*/ 2147483647 w 430"/>
              <a:gd name="T33" fmla="*/ 2147483647 h 354"/>
              <a:gd name="T34" fmla="*/ 2147483647 w 430"/>
              <a:gd name="T35" fmla="*/ 2147483647 h 354"/>
              <a:gd name="T36" fmla="*/ 2147483647 w 430"/>
              <a:gd name="T37" fmla="*/ 2147483647 h 354"/>
              <a:gd name="T38" fmla="*/ 2147483647 w 430"/>
              <a:gd name="T39" fmla="*/ 2147483647 h 354"/>
              <a:gd name="T40" fmla="*/ 2147483647 w 430"/>
              <a:gd name="T41" fmla="*/ 2147483647 h 354"/>
              <a:gd name="T42" fmla="*/ 2147483647 w 430"/>
              <a:gd name="T43" fmla="*/ 2147483647 h 354"/>
              <a:gd name="T44" fmla="*/ 2147483647 w 430"/>
              <a:gd name="T45" fmla="*/ 2147483647 h 354"/>
              <a:gd name="T46" fmla="*/ 2147483647 w 430"/>
              <a:gd name="T47" fmla="*/ 2147483647 h 354"/>
              <a:gd name="T48" fmla="*/ 2147483647 w 430"/>
              <a:gd name="T49" fmla="*/ 2147483647 h 354"/>
              <a:gd name="T50" fmla="*/ 2147483647 w 430"/>
              <a:gd name="T51" fmla="*/ 2147483647 h 354"/>
              <a:gd name="T52" fmla="*/ 2147483647 w 430"/>
              <a:gd name="T53" fmla="*/ 2147483647 h 354"/>
              <a:gd name="T54" fmla="*/ 2147483647 w 430"/>
              <a:gd name="T55" fmla="*/ 2147483647 h 354"/>
              <a:gd name="T56" fmla="*/ 2147483647 w 430"/>
              <a:gd name="T57" fmla="*/ 2147483647 h 354"/>
              <a:gd name="T58" fmla="*/ 2147483647 w 430"/>
              <a:gd name="T59" fmla="*/ 2147483647 h 354"/>
              <a:gd name="T60" fmla="*/ 2147483647 w 430"/>
              <a:gd name="T61" fmla="*/ 2147483647 h 354"/>
              <a:gd name="T62" fmla="*/ 2147483647 w 430"/>
              <a:gd name="T63" fmla="*/ 2147483647 h 354"/>
              <a:gd name="T64" fmla="*/ 2147483647 w 430"/>
              <a:gd name="T65" fmla="*/ 2147483647 h 354"/>
              <a:gd name="T66" fmla="*/ 2147483647 w 430"/>
              <a:gd name="T67" fmla="*/ 2147483647 h 354"/>
              <a:gd name="T68" fmla="*/ 2147483647 w 430"/>
              <a:gd name="T69" fmla="*/ 2147483647 h 354"/>
              <a:gd name="T70" fmla="*/ 2147483647 w 430"/>
              <a:gd name="T71" fmla="*/ 2147483647 h 354"/>
              <a:gd name="T72" fmla="*/ 2147483647 w 430"/>
              <a:gd name="T73" fmla="*/ 2147483647 h 354"/>
              <a:gd name="T74" fmla="*/ 2147483647 w 430"/>
              <a:gd name="T75" fmla="*/ 2147483647 h 354"/>
              <a:gd name="T76" fmla="*/ 2147483647 w 430"/>
              <a:gd name="T77" fmla="*/ 0 h 354"/>
              <a:gd name="T78" fmla="*/ 2147483647 w 430"/>
              <a:gd name="T79" fmla="*/ 2147483647 h 354"/>
              <a:gd name="T80" fmla="*/ 2147483647 w 430"/>
              <a:gd name="T81" fmla="*/ 2147483647 h 354"/>
              <a:gd name="T82" fmla="*/ 2147483647 w 430"/>
              <a:gd name="T83" fmla="*/ 2147483647 h 354"/>
              <a:gd name="T84" fmla="*/ 2147483647 w 430"/>
              <a:gd name="T85" fmla="*/ 2147483647 h 354"/>
              <a:gd name="T86" fmla="*/ 2147483647 w 430"/>
              <a:gd name="T87" fmla="*/ 2147483647 h 354"/>
              <a:gd name="T88" fmla="*/ 2147483647 w 430"/>
              <a:gd name="T89" fmla="*/ 2147483647 h 354"/>
              <a:gd name="T90" fmla="*/ 2147483647 w 430"/>
              <a:gd name="T91" fmla="*/ 2147483647 h 354"/>
              <a:gd name="T92" fmla="*/ 2147483647 w 430"/>
              <a:gd name="T93" fmla="*/ 2147483647 h 354"/>
              <a:gd name="T94" fmla="*/ 2147483647 w 430"/>
              <a:gd name="T95" fmla="*/ 2147483647 h 354"/>
              <a:gd name="T96" fmla="*/ 2147483647 w 430"/>
              <a:gd name="T97" fmla="*/ 2147483647 h 354"/>
              <a:gd name="T98" fmla="*/ 2147483647 w 430"/>
              <a:gd name="T99" fmla="*/ 2147483647 h 354"/>
              <a:gd name="T100" fmla="*/ 2147483647 w 430"/>
              <a:gd name="T101" fmla="*/ 2147483647 h 354"/>
              <a:gd name="T102" fmla="*/ 2147483647 w 430"/>
              <a:gd name="T103" fmla="*/ 2147483647 h 354"/>
              <a:gd name="T104" fmla="*/ 2147483647 w 430"/>
              <a:gd name="T105" fmla="*/ 2147483647 h 354"/>
              <a:gd name="T106" fmla="*/ 2147483647 w 430"/>
              <a:gd name="T107" fmla="*/ 2147483647 h 354"/>
              <a:gd name="T108" fmla="*/ 2147483647 w 430"/>
              <a:gd name="T109" fmla="*/ 2147483647 h 354"/>
              <a:gd name="T110" fmla="*/ 2147483647 w 430"/>
              <a:gd name="T111" fmla="*/ 2147483647 h 354"/>
              <a:gd name="T112" fmla="*/ 2147483647 w 430"/>
              <a:gd name="T113" fmla="*/ 2147483647 h 354"/>
              <a:gd name="T114" fmla="*/ 2147483647 w 430"/>
              <a:gd name="T115" fmla="*/ 2147483647 h 354"/>
              <a:gd name="T116" fmla="*/ 2147483647 w 430"/>
              <a:gd name="T117" fmla="*/ 2147483647 h 354"/>
              <a:gd name="T118" fmla="*/ 2147483647 w 430"/>
              <a:gd name="T119" fmla="*/ 2147483647 h 354"/>
              <a:gd name="T120" fmla="*/ 2147483647 w 430"/>
              <a:gd name="T121" fmla="*/ 2147483647 h 3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0"/>
              <a:gd name="T184" fmla="*/ 0 h 354"/>
              <a:gd name="T185" fmla="*/ 430 w 430"/>
              <a:gd name="T186" fmla="*/ 354 h 3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0" h="354">
                <a:moveTo>
                  <a:pt x="256" y="302"/>
                </a:moveTo>
                <a:lnTo>
                  <a:pt x="252" y="302"/>
                </a:lnTo>
                <a:lnTo>
                  <a:pt x="252" y="306"/>
                </a:lnTo>
                <a:lnTo>
                  <a:pt x="260" y="308"/>
                </a:lnTo>
                <a:lnTo>
                  <a:pt x="258" y="312"/>
                </a:lnTo>
                <a:lnTo>
                  <a:pt x="256" y="314"/>
                </a:lnTo>
                <a:lnTo>
                  <a:pt x="248" y="322"/>
                </a:lnTo>
                <a:lnTo>
                  <a:pt x="244" y="324"/>
                </a:lnTo>
                <a:lnTo>
                  <a:pt x="240" y="324"/>
                </a:lnTo>
                <a:lnTo>
                  <a:pt x="234" y="314"/>
                </a:lnTo>
                <a:lnTo>
                  <a:pt x="230" y="308"/>
                </a:lnTo>
                <a:lnTo>
                  <a:pt x="228" y="310"/>
                </a:lnTo>
                <a:lnTo>
                  <a:pt x="228" y="316"/>
                </a:lnTo>
                <a:lnTo>
                  <a:pt x="232" y="324"/>
                </a:lnTo>
                <a:lnTo>
                  <a:pt x="232" y="328"/>
                </a:lnTo>
                <a:lnTo>
                  <a:pt x="230" y="332"/>
                </a:lnTo>
                <a:lnTo>
                  <a:pt x="232" y="334"/>
                </a:lnTo>
                <a:lnTo>
                  <a:pt x="238" y="328"/>
                </a:lnTo>
                <a:lnTo>
                  <a:pt x="242" y="334"/>
                </a:lnTo>
                <a:lnTo>
                  <a:pt x="238" y="338"/>
                </a:lnTo>
                <a:lnTo>
                  <a:pt x="230" y="344"/>
                </a:lnTo>
                <a:lnTo>
                  <a:pt x="226" y="342"/>
                </a:lnTo>
                <a:lnTo>
                  <a:pt x="226" y="348"/>
                </a:lnTo>
                <a:lnTo>
                  <a:pt x="222" y="350"/>
                </a:lnTo>
                <a:lnTo>
                  <a:pt x="222" y="354"/>
                </a:lnTo>
                <a:lnTo>
                  <a:pt x="208" y="348"/>
                </a:lnTo>
                <a:lnTo>
                  <a:pt x="204" y="348"/>
                </a:lnTo>
                <a:lnTo>
                  <a:pt x="200" y="346"/>
                </a:lnTo>
                <a:lnTo>
                  <a:pt x="200" y="344"/>
                </a:lnTo>
                <a:lnTo>
                  <a:pt x="198" y="342"/>
                </a:lnTo>
                <a:lnTo>
                  <a:pt x="198" y="338"/>
                </a:lnTo>
                <a:lnTo>
                  <a:pt x="200" y="334"/>
                </a:lnTo>
                <a:lnTo>
                  <a:pt x="200" y="324"/>
                </a:lnTo>
                <a:lnTo>
                  <a:pt x="200" y="322"/>
                </a:lnTo>
                <a:lnTo>
                  <a:pt x="200" y="320"/>
                </a:lnTo>
                <a:lnTo>
                  <a:pt x="198" y="316"/>
                </a:lnTo>
                <a:lnTo>
                  <a:pt x="196" y="312"/>
                </a:lnTo>
                <a:lnTo>
                  <a:pt x="196" y="308"/>
                </a:lnTo>
                <a:lnTo>
                  <a:pt x="194" y="304"/>
                </a:lnTo>
                <a:lnTo>
                  <a:pt x="186" y="296"/>
                </a:lnTo>
                <a:lnTo>
                  <a:pt x="182" y="294"/>
                </a:lnTo>
                <a:lnTo>
                  <a:pt x="180" y="294"/>
                </a:lnTo>
                <a:lnTo>
                  <a:pt x="176" y="292"/>
                </a:lnTo>
                <a:lnTo>
                  <a:pt x="176" y="288"/>
                </a:lnTo>
                <a:lnTo>
                  <a:pt x="176" y="286"/>
                </a:lnTo>
                <a:lnTo>
                  <a:pt x="176" y="284"/>
                </a:lnTo>
                <a:lnTo>
                  <a:pt x="174" y="280"/>
                </a:lnTo>
                <a:lnTo>
                  <a:pt x="174" y="278"/>
                </a:lnTo>
                <a:lnTo>
                  <a:pt x="176" y="276"/>
                </a:lnTo>
                <a:lnTo>
                  <a:pt x="176" y="272"/>
                </a:lnTo>
                <a:lnTo>
                  <a:pt x="174" y="264"/>
                </a:lnTo>
                <a:lnTo>
                  <a:pt x="172" y="264"/>
                </a:lnTo>
                <a:lnTo>
                  <a:pt x="172" y="260"/>
                </a:lnTo>
                <a:lnTo>
                  <a:pt x="170" y="256"/>
                </a:lnTo>
                <a:lnTo>
                  <a:pt x="168" y="254"/>
                </a:lnTo>
                <a:lnTo>
                  <a:pt x="168" y="248"/>
                </a:lnTo>
                <a:lnTo>
                  <a:pt x="166" y="244"/>
                </a:lnTo>
                <a:lnTo>
                  <a:pt x="162" y="242"/>
                </a:lnTo>
                <a:lnTo>
                  <a:pt x="156" y="238"/>
                </a:lnTo>
                <a:lnTo>
                  <a:pt x="152" y="236"/>
                </a:lnTo>
                <a:lnTo>
                  <a:pt x="146" y="232"/>
                </a:lnTo>
                <a:lnTo>
                  <a:pt x="144" y="228"/>
                </a:lnTo>
                <a:lnTo>
                  <a:pt x="144" y="224"/>
                </a:lnTo>
                <a:lnTo>
                  <a:pt x="142" y="222"/>
                </a:lnTo>
                <a:lnTo>
                  <a:pt x="140" y="224"/>
                </a:lnTo>
                <a:lnTo>
                  <a:pt x="136" y="220"/>
                </a:lnTo>
                <a:lnTo>
                  <a:pt x="136" y="216"/>
                </a:lnTo>
                <a:lnTo>
                  <a:pt x="134" y="212"/>
                </a:lnTo>
                <a:lnTo>
                  <a:pt x="128" y="210"/>
                </a:lnTo>
                <a:lnTo>
                  <a:pt x="128" y="206"/>
                </a:lnTo>
                <a:lnTo>
                  <a:pt x="128" y="204"/>
                </a:lnTo>
                <a:lnTo>
                  <a:pt x="128" y="202"/>
                </a:lnTo>
                <a:lnTo>
                  <a:pt x="128" y="198"/>
                </a:lnTo>
                <a:lnTo>
                  <a:pt x="130" y="196"/>
                </a:lnTo>
                <a:lnTo>
                  <a:pt x="128" y="196"/>
                </a:lnTo>
                <a:lnTo>
                  <a:pt x="124" y="192"/>
                </a:lnTo>
                <a:lnTo>
                  <a:pt x="122" y="188"/>
                </a:lnTo>
                <a:lnTo>
                  <a:pt x="120" y="186"/>
                </a:lnTo>
                <a:lnTo>
                  <a:pt x="114" y="182"/>
                </a:lnTo>
                <a:lnTo>
                  <a:pt x="112" y="180"/>
                </a:lnTo>
                <a:lnTo>
                  <a:pt x="108" y="180"/>
                </a:lnTo>
                <a:lnTo>
                  <a:pt x="108" y="178"/>
                </a:lnTo>
                <a:lnTo>
                  <a:pt x="104" y="174"/>
                </a:lnTo>
                <a:lnTo>
                  <a:pt x="104" y="170"/>
                </a:lnTo>
                <a:lnTo>
                  <a:pt x="98" y="162"/>
                </a:lnTo>
                <a:lnTo>
                  <a:pt x="84" y="150"/>
                </a:lnTo>
                <a:lnTo>
                  <a:pt x="80" y="150"/>
                </a:lnTo>
                <a:lnTo>
                  <a:pt x="72" y="140"/>
                </a:lnTo>
                <a:lnTo>
                  <a:pt x="70" y="132"/>
                </a:lnTo>
                <a:lnTo>
                  <a:pt x="56" y="112"/>
                </a:lnTo>
                <a:lnTo>
                  <a:pt x="54" y="106"/>
                </a:lnTo>
                <a:lnTo>
                  <a:pt x="52" y="102"/>
                </a:lnTo>
                <a:lnTo>
                  <a:pt x="48" y="94"/>
                </a:lnTo>
                <a:lnTo>
                  <a:pt x="46" y="86"/>
                </a:lnTo>
                <a:lnTo>
                  <a:pt x="42" y="82"/>
                </a:lnTo>
                <a:lnTo>
                  <a:pt x="32" y="80"/>
                </a:lnTo>
                <a:lnTo>
                  <a:pt x="28" y="80"/>
                </a:lnTo>
                <a:lnTo>
                  <a:pt x="22" y="76"/>
                </a:lnTo>
                <a:lnTo>
                  <a:pt x="16" y="68"/>
                </a:lnTo>
                <a:lnTo>
                  <a:pt x="8" y="66"/>
                </a:lnTo>
                <a:lnTo>
                  <a:pt x="0" y="56"/>
                </a:lnTo>
                <a:lnTo>
                  <a:pt x="0" y="54"/>
                </a:lnTo>
                <a:lnTo>
                  <a:pt x="4" y="46"/>
                </a:lnTo>
                <a:lnTo>
                  <a:pt x="16" y="32"/>
                </a:lnTo>
                <a:lnTo>
                  <a:pt x="20" y="30"/>
                </a:lnTo>
                <a:lnTo>
                  <a:pt x="24" y="24"/>
                </a:lnTo>
                <a:lnTo>
                  <a:pt x="32" y="22"/>
                </a:lnTo>
                <a:lnTo>
                  <a:pt x="34" y="20"/>
                </a:lnTo>
                <a:lnTo>
                  <a:pt x="54" y="14"/>
                </a:lnTo>
                <a:lnTo>
                  <a:pt x="62" y="8"/>
                </a:lnTo>
                <a:lnTo>
                  <a:pt x="70" y="8"/>
                </a:lnTo>
                <a:lnTo>
                  <a:pt x="82" y="4"/>
                </a:lnTo>
                <a:lnTo>
                  <a:pt x="84" y="0"/>
                </a:lnTo>
                <a:lnTo>
                  <a:pt x="90" y="2"/>
                </a:lnTo>
                <a:lnTo>
                  <a:pt x="102" y="0"/>
                </a:lnTo>
                <a:lnTo>
                  <a:pt x="124" y="0"/>
                </a:lnTo>
                <a:lnTo>
                  <a:pt x="134" y="2"/>
                </a:lnTo>
                <a:lnTo>
                  <a:pt x="142" y="2"/>
                </a:lnTo>
                <a:lnTo>
                  <a:pt x="178" y="4"/>
                </a:lnTo>
                <a:lnTo>
                  <a:pt x="182" y="4"/>
                </a:lnTo>
                <a:lnTo>
                  <a:pt x="208" y="4"/>
                </a:lnTo>
                <a:lnTo>
                  <a:pt x="206" y="14"/>
                </a:lnTo>
                <a:lnTo>
                  <a:pt x="208" y="16"/>
                </a:lnTo>
                <a:lnTo>
                  <a:pt x="216" y="10"/>
                </a:lnTo>
                <a:lnTo>
                  <a:pt x="220" y="14"/>
                </a:lnTo>
                <a:lnTo>
                  <a:pt x="224" y="20"/>
                </a:lnTo>
                <a:lnTo>
                  <a:pt x="232" y="32"/>
                </a:lnTo>
                <a:lnTo>
                  <a:pt x="232" y="44"/>
                </a:lnTo>
                <a:lnTo>
                  <a:pt x="252" y="44"/>
                </a:lnTo>
                <a:lnTo>
                  <a:pt x="272" y="44"/>
                </a:lnTo>
                <a:lnTo>
                  <a:pt x="308" y="44"/>
                </a:lnTo>
                <a:lnTo>
                  <a:pt x="330" y="44"/>
                </a:lnTo>
                <a:lnTo>
                  <a:pt x="350" y="66"/>
                </a:lnTo>
                <a:lnTo>
                  <a:pt x="384" y="100"/>
                </a:lnTo>
                <a:lnTo>
                  <a:pt x="424" y="140"/>
                </a:lnTo>
                <a:lnTo>
                  <a:pt x="430" y="148"/>
                </a:lnTo>
                <a:lnTo>
                  <a:pt x="422" y="154"/>
                </a:lnTo>
                <a:lnTo>
                  <a:pt x="404" y="166"/>
                </a:lnTo>
                <a:lnTo>
                  <a:pt x="390" y="182"/>
                </a:lnTo>
                <a:lnTo>
                  <a:pt x="380" y="196"/>
                </a:lnTo>
                <a:lnTo>
                  <a:pt x="378" y="204"/>
                </a:lnTo>
                <a:lnTo>
                  <a:pt x="374" y="210"/>
                </a:lnTo>
                <a:lnTo>
                  <a:pt x="368" y="212"/>
                </a:lnTo>
                <a:lnTo>
                  <a:pt x="368" y="206"/>
                </a:lnTo>
                <a:lnTo>
                  <a:pt x="366" y="204"/>
                </a:lnTo>
                <a:lnTo>
                  <a:pt x="364" y="212"/>
                </a:lnTo>
                <a:lnTo>
                  <a:pt x="366" y="216"/>
                </a:lnTo>
                <a:lnTo>
                  <a:pt x="372" y="218"/>
                </a:lnTo>
                <a:lnTo>
                  <a:pt x="374" y="222"/>
                </a:lnTo>
                <a:lnTo>
                  <a:pt x="372" y="226"/>
                </a:lnTo>
                <a:lnTo>
                  <a:pt x="372" y="228"/>
                </a:lnTo>
                <a:lnTo>
                  <a:pt x="368" y="228"/>
                </a:lnTo>
                <a:lnTo>
                  <a:pt x="366" y="232"/>
                </a:lnTo>
                <a:lnTo>
                  <a:pt x="362" y="236"/>
                </a:lnTo>
                <a:lnTo>
                  <a:pt x="358" y="236"/>
                </a:lnTo>
                <a:lnTo>
                  <a:pt x="358" y="240"/>
                </a:lnTo>
                <a:lnTo>
                  <a:pt x="354" y="240"/>
                </a:lnTo>
                <a:lnTo>
                  <a:pt x="350" y="244"/>
                </a:lnTo>
                <a:lnTo>
                  <a:pt x="344" y="244"/>
                </a:lnTo>
                <a:lnTo>
                  <a:pt x="338" y="248"/>
                </a:lnTo>
                <a:lnTo>
                  <a:pt x="332" y="252"/>
                </a:lnTo>
                <a:lnTo>
                  <a:pt x="334" y="258"/>
                </a:lnTo>
                <a:lnTo>
                  <a:pt x="328" y="262"/>
                </a:lnTo>
                <a:lnTo>
                  <a:pt x="316" y="272"/>
                </a:lnTo>
                <a:lnTo>
                  <a:pt x="312" y="272"/>
                </a:lnTo>
                <a:lnTo>
                  <a:pt x="312" y="266"/>
                </a:lnTo>
                <a:lnTo>
                  <a:pt x="308" y="266"/>
                </a:lnTo>
                <a:lnTo>
                  <a:pt x="308" y="270"/>
                </a:lnTo>
                <a:lnTo>
                  <a:pt x="306" y="274"/>
                </a:lnTo>
                <a:lnTo>
                  <a:pt x="310" y="276"/>
                </a:lnTo>
                <a:lnTo>
                  <a:pt x="306" y="280"/>
                </a:lnTo>
                <a:lnTo>
                  <a:pt x="304" y="286"/>
                </a:lnTo>
                <a:lnTo>
                  <a:pt x="300" y="286"/>
                </a:lnTo>
                <a:lnTo>
                  <a:pt x="294" y="288"/>
                </a:lnTo>
                <a:lnTo>
                  <a:pt x="286" y="292"/>
                </a:lnTo>
                <a:lnTo>
                  <a:pt x="280" y="292"/>
                </a:lnTo>
                <a:lnTo>
                  <a:pt x="282" y="296"/>
                </a:lnTo>
                <a:lnTo>
                  <a:pt x="270" y="304"/>
                </a:lnTo>
                <a:lnTo>
                  <a:pt x="268" y="300"/>
                </a:lnTo>
                <a:lnTo>
                  <a:pt x="266" y="300"/>
                </a:lnTo>
                <a:lnTo>
                  <a:pt x="262" y="302"/>
                </a:lnTo>
                <a:lnTo>
                  <a:pt x="256" y="302"/>
                </a:lnTo>
                <a:close/>
              </a:path>
            </a:pathLst>
          </a:custGeom>
          <a:solidFill>
            <a:srgbClr val="FFF8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20" name="Freeform 56"/>
          <p:cNvSpPr>
            <a:spLocks/>
          </p:cNvSpPr>
          <p:nvPr/>
        </p:nvSpPr>
        <p:spPr bwMode="auto">
          <a:xfrm>
            <a:off x="3411538" y="2132013"/>
            <a:ext cx="1079500" cy="614362"/>
          </a:xfrm>
          <a:custGeom>
            <a:avLst/>
            <a:gdLst>
              <a:gd name="T0" fmla="*/ 2147483647 w 680"/>
              <a:gd name="T1" fmla="*/ 0 h 386"/>
              <a:gd name="T2" fmla="*/ 0 w 680"/>
              <a:gd name="T3" fmla="*/ 2147483647 h 386"/>
              <a:gd name="T4" fmla="*/ 0 w 680"/>
              <a:gd name="T5" fmla="*/ 2147483647 h 386"/>
              <a:gd name="T6" fmla="*/ 0 w 680"/>
              <a:gd name="T7" fmla="*/ 2147483647 h 386"/>
              <a:gd name="T8" fmla="*/ 0 w 680"/>
              <a:gd name="T9" fmla="*/ 2147483647 h 386"/>
              <a:gd name="T10" fmla="*/ 0 w 680"/>
              <a:gd name="T11" fmla="*/ 2147483647 h 386"/>
              <a:gd name="T12" fmla="*/ 0 w 680"/>
              <a:gd name="T13" fmla="*/ 2147483647 h 386"/>
              <a:gd name="T14" fmla="*/ 2147483647 w 680"/>
              <a:gd name="T15" fmla="*/ 2147483647 h 386"/>
              <a:gd name="T16" fmla="*/ 2147483647 w 680"/>
              <a:gd name="T17" fmla="*/ 2147483647 h 386"/>
              <a:gd name="T18" fmla="*/ 2147483647 w 680"/>
              <a:gd name="T19" fmla="*/ 2147483647 h 386"/>
              <a:gd name="T20" fmla="*/ 2147483647 w 680"/>
              <a:gd name="T21" fmla="*/ 2147483647 h 386"/>
              <a:gd name="T22" fmla="*/ 2147483647 w 680"/>
              <a:gd name="T23" fmla="*/ 2147483647 h 386"/>
              <a:gd name="T24" fmla="*/ 2147483647 w 680"/>
              <a:gd name="T25" fmla="*/ 2147483647 h 386"/>
              <a:gd name="T26" fmla="*/ 2147483647 w 680"/>
              <a:gd name="T27" fmla="*/ 2147483647 h 386"/>
              <a:gd name="T28" fmla="*/ 2147483647 w 680"/>
              <a:gd name="T29" fmla="*/ 2147483647 h 386"/>
              <a:gd name="T30" fmla="*/ 2147483647 w 680"/>
              <a:gd name="T31" fmla="*/ 2147483647 h 386"/>
              <a:gd name="T32" fmla="*/ 2147483647 w 680"/>
              <a:gd name="T33" fmla="*/ 2147483647 h 386"/>
              <a:gd name="T34" fmla="*/ 2147483647 w 680"/>
              <a:gd name="T35" fmla="*/ 2147483647 h 386"/>
              <a:gd name="T36" fmla="*/ 2147483647 w 680"/>
              <a:gd name="T37" fmla="*/ 2147483647 h 386"/>
              <a:gd name="T38" fmla="*/ 2147483647 w 680"/>
              <a:gd name="T39" fmla="*/ 2147483647 h 386"/>
              <a:gd name="T40" fmla="*/ 2147483647 w 680"/>
              <a:gd name="T41" fmla="*/ 2147483647 h 386"/>
              <a:gd name="T42" fmla="*/ 2147483647 w 680"/>
              <a:gd name="T43" fmla="*/ 2147483647 h 386"/>
              <a:gd name="T44" fmla="*/ 2147483647 w 680"/>
              <a:gd name="T45" fmla="*/ 2147483647 h 386"/>
              <a:gd name="T46" fmla="*/ 2147483647 w 680"/>
              <a:gd name="T47" fmla="*/ 2147483647 h 386"/>
              <a:gd name="T48" fmla="*/ 2147483647 w 680"/>
              <a:gd name="T49" fmla="*/ 2147483647 h 386"/>
              <a:gd name="T50" fmla="*/ 2147483647 w 680"/>
              <a:gd name="T51" fmla="*/ 2147483647 h 386"/>
              <a:gd name="T52" fmla="*/ 2147483647 w 680"/>
              <a:gd name="T53" fmla="*/ 2147483647 h 386"/>
              <a:gd name="T54" fmla="*/ 2147483647 w 680"/>
              <a:gd name="T55" fmla="*/ 2147483647 h 386"/>
              <a:gd name="T56" fmla="*/ 2147483647 w 680"/>
              <a:gd name="T57" fmla="*/ 2147483647 h 386"/>
              <a:gd name="T58" fmla="*/ 2147483647 w 680"/>
              <a:gd name="T59" fmla="*/ 2147483647 h 386"/>
              <a:gd name="T60" fmla="*/ 2147483647 w 680"/>
              <a:gd name="T61" fmla="*/ 2147483647 h 386"/>
              <a:gd name="T62" fmla="*/ 2147483647 w 680"/>
              <a:gd name="T63" fmla="*/ 2147483647 h 386"/>
              <a:gd name="T64" fmla="*/ 2147483647 w 680"/>
              <a:gd name="T65" fmla="*/ 2147483647 h 386"/>
              <a:gd name="T66" fmla="*/ 2147483647 w 680"/>
              <a:gd name="T67" fmla="*/ 2147483647 h 386"/>
              <a:gd name="T68" fmla="*/ 2147483647 w 680"/>
              <a:gd name="T69" fmla="*/ 2147483647 h 386"/>
              <a:gd name="T70" fmla="*/ 2147483647 w 680"/>
              <a:gd name="T71" fmla="*/ 0 h 386"/>
              <a:gd name="T72" fmla="*/ 2147483647 w 680"/>
              <a:gd name="T73" fmla="*/ 0 h 386"/>
              <a:gd name="T74" fmla="*/ 2147483647 w 680"/>
              <a:gd name="T75" fmla="*/ 0 h 386"/>
              <a:gd name="T76" fmla="*/ 2147483647 w 680"/>
              <a:gd name="T77" fmla="*/ 0 h 386"/>
              <a:gd name="T78" fmla="*/ 2147483647 w 680"/>
              <a:gd name="T79" fmla="*/ 0 h 3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80"/>
              <a:gd name="T121" fmla="*/ 0 h 386"/>
              <a:gd name="T122" fmla="*/ 680 w 680"/>
              <a:gd name="T123" fmla="*/ 386 h 3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80" h="386">
                <a:moveTo>
                  <a:pt x="184" y="0"/>
                </a:moveTo>
                <a:lnTo>
                  <a:pt x="100" y="0"/>
                </a:lnTo>
                <a:lnTo>
                  <a:pt x="96" y="2"/>
                </a:lnTo>
                <a:lnTo>
                  <a:pt x="0" y="2"/>
                </a:lnTo>
                <a:lnTo>
                  <a:pt x="0" y="8"/>
                </a:lnTo>
                <a:lnTo>
                  <a:pt x="0" y="82"/>
                </a:lnTo>
                <a:lnTo>
                  <a:pt x="0" y="106"/>
                </a:lnTo>
                <a:lnTo>
                  <a:pt x="0" y="152"/>
                </a:lnTo>
                <a:lnTo>
                  <a:pt x="0" y="198"/>
                </a:lnTo>
                <a:lnTo>
                  <a:pt x="0" y="202"/>
                </a:lnTo>
                <a:lnTo>
                  <a:pt x="0" y="234"/>
                </a:lnTo>
                <a:lnTo>
                  <a:pt x="0" y="274"/>
                </a:lnTo>
                <a:lnTo>
                  <a:pt x="0" y="278"/>
                </a:lnTo>
                <a:lnTo>
                  <a:pt x="0" y="330"/>
                </a:lnTo>
                <a:lnTo>
                  <a:pt x="48" y="330"/>
                </a:lnTo>
                <a:lnTo>
                  <a:pt x="94" y="330"/>
                </a:lnTo>
                <a:lnTo>
                  <a:pt x="112" y="330"/>
                </a:lnTo>
                <a:lnTo>
                  <a:pt x="176" y="330"/>
                </a:lnTo>
                <a:lnTo>
                  <a:pt x="252" y="330"/>
                </a:lnTo>
                <a:lnTo>
                  <a:pt x="344" y="330"/>
                </a:lnTo>
                <a:lnTo>
                  <a:pt x="404" y="330"/>
                </a:lnTo>
                <a:lnTo>
                  <a:pt x="428" y="330"/>
                </a:lnTo>
                <a:lnTo>
                  <a:pt x="494" y="328"/>
                </a:lnTo>
                <a:lnTo>
                  <a:pt x="512" y="342"/>
                </a:lnTo>
                <a:lnTo>
                  <a:pt x="528" y="352"/>
                </a:lnTo>
                <a:lnTo>
                  <a:pt x="544" y="356"/>
                </a:lnTo>
                <a:lnTo>
                  <a:pt x="554" y="346"/>
                </a:lnTo>
                <a:lnTo>
                  <a:pt x="574" y="348"/>
                </a:lnTo>
                <a:lnTo>
                  <a:pt x="588" y="348"/>
                </a:lnTo>
                <a:lnTo>
                  <a:pt x="598" y="344"/>
                </a:lnTo>
                <a:lnTo>
                  <a:pt x="608" y="346"/>
                </a:lnTo>
                <a:lnTo>
                  <a:pt x="610" y="350"/>
                </a:lnTo>
                <a:lnTo>
                  <a:pt x="616" y="352"/>
                </a:lnTo>
                <a:lnTo>
                  <a:pt x="628" y="356"/>
                </a:lnTo>
                <a:lnTo>
                  <a:pt x="648" y="366"/>
                </a:lnTo>
                <a:lnTo>
                  <a:pt x="652" y="366"/>
                </a:lnTo>
                <a:lnTo>
                  <a:pt x="658" y="376"/>
                </a:lnTo>
                <a:lnTo>
                  <a:pt x="662" y="378"/>
                </a:lnTo>
                <a:lnTo>
                  <a:pt x="664" y="384"/>
                </a:lnTo>
                <a:lnTo>
                  <a:pt x="680" y="386"/>
                </a:lnTo>
                <a:lnTo>
                  <a:pt x="678" y="378"/>
                </a:lnTo>
                <a:lnTo>
                  <a:pt x="664" y="362"/>
                </a:lnTo>
                <a:lnTo>
                  <a:pt x="672" y="340"/>
                </a:lnTo>
                <a:lnTo>
                  <a:pt x="674" y="336"/>
                </a:lnTo>
                <a:lnTo>
                  <a:pt x="672" y="326"/>
                </a:lnTo>
                <a:lnTo>
                  <a:pt x="680" y="320"/>
                </a:lnTo>
                <a:lnTo>
                  <a:pt x="676" y="304"/>
                </a:lnTo>
                <a:lnTo>
                  <a:pt x="672" y="304"/>
                </a:lnTo>
                <a:lnTo>
                  <a:pt x="668" y="300"/>
                </a:lnTo>
                <a:lnTo>
                  <a:pt x="672" y="286"/>
                </a:lnTo>
                <a:lnTo>
                  <a:pt x="668" y="282"/>
                </a:lnTo>
                <a:lnTo>
                  <a:pt x="666" y="274"/>
                </a:lnTo>
                <a:lnTo>
                  <a:pt x="680" y="274"/>
                </a:lnTo>
                <a:lnTo>
                  <a:pt x="680" y="234"/>
                </a:lnTo>
                <a:lnTo>
                  <a:pt x="680" y="194"/>
                </a:lnTo>
                <a:lnTo>
                  <a:pt x="680" y="156"/>
                </a:lnTo>
                <a:lnTo>
                  <a:pt x="680" y="146"/>
                </a:lnTo>
                <a:lnTo>
                  <a:pt x="680" y="126"/>
                </a:lnTo>
                <a:lnTo>
                  <a:pt x="680" y="106"/>
                </a:lnTo>
                <a:lnTo>
                  <a:pt x="680" y="74"/>
                </a:lnTo>
                <a:lnTo>
                  <a:pt x="680" y="68"/>
                </a:lnTo>
                <a:lnTo>
                  <a:pt x="658" y="56"/>
                </a:lnTo>
                <a:lnTo>
                  <a:pt x="644" y="38"/>
                </a:lnTo>
                <a:lnTo>
                  <a:pt x="644" y="30"/>
                </a:lnTo>
                <a:lnTo>
                  <a:pt x="660" y="20"/>
                </a:lnTo>
                <a:lnTo>
                  <a:pt x="668" y="6"/>
                </a:lnTo>
                <a:lnTo>
                  <a:pt x="668" y="0"/>
                </a:lnTo>
                <a:lnTo>
                  <a:pt x="608" y="0"/>
                </a:lnTo>
                <a:lnTo>
                  <a:pt x="542" y="0"/>
                </a:lnTo>
                <a:lnTo>
                  <a:pt x="540" y="0"/>
                </a:lnTo>
                <a:lnTo>
                  <a:pt x="476" y="0"/>
                </a:lnTo>
                <a:lnTo>
                  <a:pt x="450" y="0"/>
                </a:lnTo>
                <a:lnTo>
                  <a:pt x="386" y="0"/>
                </a:lnTo>
                <a:lnTo>
                  <a:pt x="374" y="0"/>
                </a:lnTo>
                <a:lnTo>
                  <a:pt x="318" y="0"/>
                </a:lnTo>
                <a:lnTo>
                  <a:pt x="184" y="0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21" name="Freeform 57"/>
          <p:cNvSpPr>
            <a:spLocks/>
          </p:cNvSpPr>
          <p:nvPr/>
        </p:nvSpPr>
        <p:spPr bwMode="auto">
          <a:xfrm>
            <a:off x="5365750" y="3776663"/>
            <a:ext cx="1222375" cy="298450"/>
          </a:xfrm>
          <a:custGeom>
            <a:avLst/>
            <a:gdLst>
              <a:gd name="T0" fmla="*/ 2147483647 w 770"/>
              <a:gd name="T1" fmla="*/ 2147483647 h 188"/>
              <a:gd name="T2" fmla="*/ 2147483647 w 770"/>
              <a:gd name="T3" fmla="*/ 2147483647 h 188"/>
              <a:gd name="T4" fmla="*/ 2147483647 w 770"/>
              <a:gd name="T5" fmla="*/ 2147483647 h 188"/>
              <a:gd name="T6" fmla="*/ 2147483647 w 770"/>
              <a:gd name="T7" fmla="*/ 2147483647 h 188"/>
              <a:gd name="T8" fmla="*/ 2147483647 w 770"/>
              <a:gd name="T9" fmla="*/ 2147483647 h 188"/>
              <a:gd name="T10" fmla="*/ 2147483647 w 770"/>
              <a:gd name="T11" fmla="*/ 2147483647 h 188"/>
              <a:gd name="T12" fmla="*/ 2147483647 w 770"/>
              <a:gd name="T13" fmla="*/ 2147483647 h 188"/>
              <a:gd name="T14" fmla="*/ 2147483647 w 770"/>
              <a:gd name="T15" fmla="*/ 2147483647 h 188"/>
              <a:gd name="T16" fmla="*/ 2147483647 w 770"/>
              <a:gd name="T17" fmla="*/ 2147483647 h 188"/>
              <a:gd name="T18" fmla="*/ 2147483647 w 770"/>
              <a:gd name="T19" fmla="*/ 2147483647 h 188"/>
              <a:gd name="T20" fmla="*/ 2147483647 w 770"/>
              <a:gd name="T21" fmla="*/ 2147483647 h 188"/>
              <a:gd name="T22" fmla="*/ 2147483647 w 770"/>
              <a:gd name="T23" fmla="*/ 2147483647 h 188"/>
              <a:gd name="T24" fmla="*/ 2147483647 w 770"/>
              <a:gd name="T25" fmla="*/ 2147483647 h 188"/>
              <a:gd name="T26" fmla="*/ 2147483647 w 770"/>
              <a:gd name="T27" fmla="*/ 2147483647 h 188"/>
              <a:gd name="T28" fmla="*/ 2147483647 w 770"/>
              <a:gd name="T29" fmla="*/ 2147483647 h 188"/>
              <a:gd name="T30" fmla="*/ 2147483647 w 770"/>
              <a:gd name="T31" fmla="*/ 2147483647 h 188"/>
              <a:gd name="T32" fmla="*/ 2147483647 w 770"/>
              <a:gd name="T33" fmla="*/ 2147483647 h 188"/>
              <a:gd name="T34" fmla="*/ 2147483647 w 770"/>
              <a:gd name="T35" fmla="*/ 2147483647 h 188"/>
              <a:gd name="T36" fmla="*/ 2147483647 w 770"/>
              <a:gd name="T37" fmla="*/ 2147483647 h 188"/>
              <a:gd name="T38" fmla="*/ 2147483647 w 770"/>
              <a:gd name="T39" fmla="*/ 2147483647 h 188"/>
              <a:gd name="T40" fmla="*/ 2147483647 w 770"/>
              <a:gd name="T41" fmla="*/ 2147483647 h 188"/>
              <a:gd name="T42" fmla="*/ 2147483647 w 770"/>
              <a:gd name="T43" fmla="*/ 2147483647 h 188"/>
              <a:gd name="T44" fmla="*/ 2147483647 w 770"/>
              <a:gd name="T45" fmla="*/ 2147483647 h 188"/>
              <a:gd name="T46" fmla="*/ 2147483647 w 770"/>
              <a:gd name="T47" fmla="*/ 2147483647 h 188"/>
              <a:gd name="T48" fmla="*/ 2147483647 w 770"/>
              <a:gd name="T49" fmla="*/ 2147483647 h 188"/>
              <a:gd name="T50" fmla="*/ 2147483647 w 770"/>
              <a:gd name="T51" fmla="*/ 2147483647 h 188"/>
              <a:gd name="T52" fmla="*/ 2147483647 w 770"/>
              <a:gd name="T53" fmla="*/ 2147483647 h 188"/>
              <a:gd name="T54" fmla="*/ 2147483647 w 770"/>
              <a:gd name="T55" fmla="*/ 2147483647 h 188"/>
              <a:gd name="T56" fmla="*/ 2147483647 w 770"/>
              <a:gd name="T57" fmla="*/ 2147483647 h 188"/>
              <a:gd name="T58" fmla="*/ 2147483647 w 770"/>
              <a:gd name="T59" fmla="*/ 2147483647 h 188"/>
              <a:gd name="T60" fmla="*/ 2147483647 w 770"/>
              <a:gd name="T61" fmla="*/ 2147483647 h 188"/>
              <a:gd name="T62" fmla="*/ 2147483647 w 770"/>
              <a:gd name="T63" fmla="*/ 2147483647 h 188"/>
              <a:gd name="T64" fmla="*/ 2147483647 w 770"/>
              <a:gd name="T65" fmla="*/ 2147483647 h 188"/>
              <a:gd name="T66" fmla="*/ 2147483647 w 770"/>
              <a:gd name="T67" fmla="*/ 2147483647 h 188"/>
              <a:gd name="T68" fmla="*/ 2147483647 w 770"/>
              <a:gd name="T69" fmla="*/ 2147483647 h 188"/>
              <a:gd name="T70" fmla="*/ 2147483647 w 770"/>
              <a:gd name="T71" fmla="*/ 2147483647 h 188"/>
              <a:gd name="T72" fmla="*/ 2147483647 w 770"/>
              <a:gd name="T73" fmla="*/ 2147483647 h 188"/>
              <a:gd name="T74" fmla="*/ 2147483647 w 770"/>
              <a:gd name="T75" fmla="*/ 2147483647 h 188"/>
              <a:gd name="T76" fmla="*/ 2147483647 w 770"/>
              <a:gd name="T77" fmla="*/ 2147483647 h 188"/>
              <a:gd name="T78" fmla="*/ 2147483647 w 770"/>
              <a:gd name="T79" fmla="*/ 2147483647 h 188"/>
              <a:gd name="T80" fmla="*/ 2147483647 w 770"/>
              <a:gd name="T81" fmla="*/ 2147483647 h 188"/>
              <a:gd name="T82" fmla="*/ 2147483647 w 770"/>
              <a:gd name="T83" fmla="*/ 2147483647 h 188"/>
              <a:gd name="T84" fmla="*/ 2147483647 w 770"/>
              <a:gd name="T85" fmla="*/ 2147483647 h 188"/>
              <a:gd name="T86" fmla="*/ 2147483647 w 770"/>
              <a:gd name="T87" fmla="*/ 2147483647 h 188"/>
              <a:gd name="T88" fmla="*/ 2147483647 w 770"/>
              <a:gd name="T89" fmla="*/ 2147483647 h 188"/>
              <a:gd name="T90" fmla="*/ 2147483647 w 770"/>
              <a:gd name="T91" fmla="*/ 2147483647 h 1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70"/>
              <a:gd name="T139" fmla="*/ 0 h 188"/>
              <a:gd name="T140" fmla="*/ 770 w 770"/>
              <a:gd name="T141" fmla="*/ 188 h 18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70" h="188">
                <a:moveTo>
                  <a:pt x="126" y="18"/>
                </a:moveTo>
                <a:lnTo>
                  <a:pt x="84" y="18"/>
                </a:lnTo>
                <a:lnTo>
                  <a:pt x="78" y="18"/>
                </a:lnTo>
                <a:lnTo>
                  <a:pt x="72" y="22"/>
                </a:lnTo>
                <a:lnTo>
                  <a:pt x="70" y="22"/>
                </a:lnTo>
                <a:lnTo>
                  <a:pt x="72" y="14"/>
                </a:lnTo>
                <a:lnTo>
                  <a:pt x="66" y="10"/>
                </a:lnTo>
                <a:lnTo>
                  <a:pt x="64" y="14"/>
                </a:lnTo>
                <a:lnTo>
                  <a:pt x="68" y="16"/>
                </a:lnTo>
                <a:lnTo>
                  <a:pt x="64" y="20"/>
                </a:lnTo>
                <a:lnTo>
                  <a:pt x="64" y="26"/>
                </a:lnTo>
                <a:lnTo>
                  <a:pt x="68" y="30"/>
                </a:lnTo>
                <a:lnTo>
                  <a:pt x="62" y="34"/>
                </a:lnTo>
                <a:lnTo>
                  <a:pt x="60" y="36"/>
                </a:lnTo>
                <a:lnTo>
                  <a:pt x="64" y="46"/>
                </a:lnTo>
                <a:lnTo>
                  <a:pt x="60" y="46"/>
                </a:lnTo>
                <a:lnTo>
                  <a:pt x="54" y="46"/>
                </a:lnTo>
                <a:lnTo>
                  <a:pt x="52" y="50"/>
                </a:lnTo>
                <a:lnTo>
                  <a:pt x="60" y="56"/>
                </a:lnTo>
                <a:lnTo>
                  <a:pt x="58" y="64"/>
                </a:lnTo>
                <a:lnTo>
                  <a:pt x="48" y="74"/>
                </a:lnTo>
                <a:lnTo>
                  <a:pt x="56" y="82"/>
                </a:lnTo>
                <a:lnTo>
                  <a:pt x="48" y="86"/>
                </a:lnTo>
                <a:lnTo>
                  <a:pt x="48" y="94"/>
                </a:lnTo>
                <a:lnTo>
                  <a:pt x="30" y="104"/>
                </a:lnTo>
                <a:lnTo>
                  <a:pt x="30" y="110"/>
                </a:lnTo>
                <a:lnTo>
                  <a:pt x="36" y="114"/>
                </a:lnTo>
                <a:lnTo>
                  <a:pt x="32" y="122"/>
                </a:lnTo>
                <a:lnTo>
                  <a:pt x="32" y="126"/>
                </a:lnTo>
                <a:lnTo>
                  <a:pt x="26" y="130"/>
                </a:lnTo>
                <a:lnTo>
                  <a:pt x="24" y="138"/>
                </a:lnTo>
                <a:lnTo>
                  <a:pt x="16" y="138"/>
                </a:lnTo>
                <a:lnTo>
                  <a:pt x="16" y="134"/>
                </a:lnTo>
                <a:lnTo>
                  <a:pt x="10" y="138"/>
                </a:lnTo>
                <a:lnTo>
                  <a:pt x="8" y="144"/>
                </a:lnTo>
                <a:lnTo>
                  <a:pt x="8" y="146"/>
                </a:lnTo>
                <a:lnTo>
                  <a:pt x="14" y="142"/>
                </a:lnTo>
                <a:lnTo>
                  <a:pt x="16" y="146"/>
                </a:lnTo>
                <a:lnTo>
                  <a:pt x="16" y="154"/>
                </a:lnTo>
                <a:lnTo>
                  <a:pt x="20" y="170"/>
                </a:lnTo>
                <a:lnTo>
                  <a:pt x="12" y="178"/>
                </a:lnTo>
                <a:lnTo>
                  <a:pt x="6" y="178"/>
                </a:lnTo>
                <a:lnTo>
                  <a:pt x="0" y="186"/>
                </a:lnTo>
                <a:lnTo>
                  <a:pt x="48" y="186"/>
                </a:lnTo>
                <a:lnTo>
                  <a:pt x="56" y="188"/>
                </a:lnTo>
                <a:lnTo>
                  <a:pt x="82" y="188"/>
                </a:lnTo>
                <a:lnTo>
                  <a:pt x="96" y="186"/>
                </a:lnTo>
                <a:lnTo>
                  <a:pt x="112" y="186"/>
                </a:lnTo>
                <a:lnTo>
                  <a:pt x="128" y="186"/>
                </a:lnTo>
                <a:lnTo>
                  <a:pt x="132" y="186"/>
                </a:lnTo>
                <a:lnTo>
                  <a:pt x="168" y="186"/>
                </a:lnTo>
                <a:lnTo>
                  <a:pt x="170" y="186"/>
                </a:lnTo>
                <a:lnTo>
                  <a:pt x="184" y="186"/>
                </a:lnTo>
                <a:lnTo>
                  <a:pt x="204" y="186"/>
                </a:lnTo>
                <a:lnTo>
                  <a:pt x="238" y="186"/>
                </a:lnTo>
                <a:lnTo>
                  <a:pt x="272" y="186"/>
                </a:lnTo>
                <a:lnTo>
                  <a:pt x="274" y="186"/>
                </a:lnTo>
                <a:lnTo>
                  <a:pt x="308" y="186"/>
                </a:lnTo>
                <a:lnTo>
                  <a:pt x="312" y="186"/>
                </a:lnTo>
                <a:lnTo>
                  <a:pt x="354" y="186"/>
                </a:lnTo>
                <a:lnTo>
                  <a:pt x="394" y="188"/>
                </a:lnTo>
                <a:lnTo>
                  <a:pt x="416" y="188"/>
                </a:lnTo>
                <a:lnTo>
                  <a:pt x="430" y="188"/>
                </a:lnTo>
                <a:lnTo>
                  <a:pt x="446" y="188"/>
                </a:lnTo>
                <a:lnTo>
                  <a:pt x="472" y="188"/>
                </a:lnTo>
                <a:lnTo>
                  <a:pt x="486" y="188"/>
                </a:lnTo>
                <a:lnTo>
                  <a:pt x="492" y="188"/>
                </a:lnTo>
                <a:lnTo>
                  <a:pt x="504" y="188"/>
                </a:lnTo>
                <a:lnTo>
                  <a:pt x="532" y="186"/>
                </a:lnTo>
                <a:lnTo>
                  <a:pt x="534" y="162"/>
                </a:lnTo>
                <a:lnTo>
                  <a:pt x="538" y="156"/>
                </a:lnTo>
                <a:lnTo>
                  <a:pt x="542" y="158"/>
                </a:lnTo>
                <a:lnTo>
                  <a:pt x="548" y="158"/>
                </a:lnTo>
                <a:lnTo>
                  <a:pt x="558" y="152"/>
                </a:lnTo>
                <a:lnTo>
                  <a:pt x="560" y="140"/>
                </a:lnTo>
                <a:lnTo>
                  <a:pt x="564" y="134"/>
                </a:lnTo>
                <a:lnTo>
                  <a:pt x="574" y="126"/>
                </a:lnTo>
                <a:lnTo>
                  <a:pt x="590" y="122"/>
                </a:lnTo>
                <a:lnTo>
                  <a:pt x="602" y="124"/>
                </a:lnTo>
                <a:lnTo>
                  <a:pt x="618" y="112"/>
                </a:lnTo>
                <a:lnTo>
                  <a:pt x="622" y="110"/>
                </a:lnTo>
                <a:lnTo>
                  <a:pt x="626" y="108"/>
                </a:lnTo>
                <a:lnTo>
                  <a:pt x="640" y="100"/>
                </a:lnTo>
                <a:lnTo>
                  <a:pt x="648" y="98"/>
                </a:lnTo>
                <a:lnTo>
                  <a:pt x="654" y="94"/>
                </a:lnTo>
                <a:lnTo>
                  <a:pt x="658" y="80"/>
                </a:lnTo>
                <a:lnTo>
                  <a:pt x="668" y="80"/>
                </a:lnTo>
                <a:lnTo>
                  <a:pt x="670" y="74"/>
                </a:lnTo>
                <a:lnTo>
                  <a:pt x="680" y="66"/>
                </a:lnTo>
                <a:lnTo>
                  <a:pt x="684" y="70"/>
                </a:lnTo>
                <a:lnTo>
                  <a:pt x="682" y="76"/>
                </a:lnTo>
                <a:lnTo>
                  <a:pt x="686" y="78"/>
                </a:lnTo>
                <a:lnTo>
                  <a:pt x="694" y="76"/>
                </a:lnTo>
                <a:lnTo>
                  <a:pt x="704" y="64"/>
                </a:lnTo>
                <a:lnTo>
                  <a:pt x="710" y="60"/>
                </a:lnTo>
                <a:lnTo>
                  <a:pt x="718" y="58"/>
                </a:lnTo>
                <a:lnTo>
                  <a:pt x="732" y="62"/>
                </a:lnTo>
                <a:lnTo>
                  <a:pt x="736" y="58"/>
                </a:lnTo>
                <a:lnTo>
                  <a:pt x="744" y="46"/>
                </a:lnTo>
                <a:lnTo>
                  <a:pt x="750" y="36"/>
                </a:lnTo>
                <a:lnTo>
                  <a:pt x="764" y="32"/>
                </a:lnTo>
                <a:lnTo>
                  <a:pt x="760" y="28"/>
                </a:lnTo>
                <a:lnTo>
                  <a:pt x="764" y="20"/>
                </a:lnTo>
                <a:lnTo>
                  <a:pt x="764" y="12"/>
                </a:lnTo>
                <a:lnTo>
                  <a:pt x="770" y="6"/>
                </a:lnTo>
                <a:lnTo>
                  <a:pt x="768" y="4"/>
                </a:lnTo>
                <a:lnTo>
                  <a:pt x="754" y="4"/>
                </a:lnTo>
                <a:lnTo>
                  <a:pt x="712" y="8"/>
                </a:lnTo>
                <a:lnTo>
                  <a:pt x="684" y="6"/>
                </a:lnTo>
                <a:lnTo>
                  <a:pt x="664" y="8"/>
                </a:lnTo>
                <a:lnTo>
                  <a:pt x="650" y="8"/>
                </a:lnTo>
                <a:lnTo>
                  <a:pt x="606" y="8"/>
                </a:lnTo>
                <a:lnTo>
                  <a:pt x="588" y="8"/>
                </a:lnTo>
                <a:lnTo>
                  <a:pt x="556" y="8"/>
                </a:lnTo>
                <a:lnTo>
                  <a:pt x="540" y="8"/>
                </a:lnTo>
                <a:lnTo>
                  <a:pt x="494" y="6"/>
                </a:lnTo>
                <a:lnTo>
                  <a:pt x="488" y="6"/>
                </a:lnTo>
                <a:lnTo>
                  <a:pt x="474" y="4"/>
                </a:lnTo>
                <a:lnTo>
                  <a:pt x="444" y="4"/>
                </a:lnTo>
                <a:lnTo>
                  <a:pt x="430" y="4"/>
                </a:lnTo>
                <a:lnTo>
                  <a:pt x="402" y="6"/>
                </a:lnTo>
                <a:lnTo>
                  <a:pt x="384" y="4"/>
                </a:lnTo>
                <a:lnTo>
                  <a:pt x="364" y="2"/>
                </a:lnTo>
                <a:lnTo>
                  <a:pt x="346" y="2"/>
                </a:lnTo>
                <a:lnTo>
                  <a:pt x="332" y="4"/>
                </a:lnTo>
                <a:lnTo>
                  <a:pt x="312" y="2"/>
                </a:lnTo>
                <a:lnTo>
                  <a:pt x="286" y="2"/>
                </a:lnTo>
                <a:lnTo>
                  <a:pt x="282" y="2"/>
                </a:lnTo>
                <a:lnTo>
                  <a:pt x="262" y="2"/>
                </a:lnTo>
                <a:lnTo>
                  <a:pt x="234" y="4"/>
                </a:lnTo>
                <a:lnTo>
                  <a:pt x="232" y="4"/>
                </a:lnTo>
                <a:lnTo>
                  <a:pt x="196" y="0"/>
                </a:lnTo>
                <a:lnTo>
                  <a:pt x="198" y="18"/>
                </a:lnTo>
                <a:lnTo>
                  <a:pt x="160" y="18"/>
                </a:lnTo>
                <a:lnTo>
                  <a:pt x="156" y="18"/>
                </a:lnTo>
                <a:lnTo>
                  <a:pt x="130" y="18"/>
                </a:lnTo>
                <a:lnTo>
                  <a:pt x="126" y="18"/>
                </a:lnTo>
                <a:close/>
              </a:path>
            </a:pathLst>
          </a:custGeom>
          <a:solidFill>
            <a:srgbClr val="FA7D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22" name="Freeform 58"/>
          <p:cNvSpPr>
            <a:spLocks/>
          </p:cNvSpPr>
          <p:nvPr/>
        </p:nvSpPr>
        <p:spPr bwMode="auto">
          <a:xfrm>
            <a:off x="3048000" y="3813175"/>
            <a:ext cx="1857375" cy="1871663"/>
          </a:xfrm>
          <a:custGeom>
            <a:avLst/>
            <a:gdLst>
              <a:gd name="T0" fmla="*/ 2147483647 w 1170"/>
              <a:gd name="T1" fmla="*/ 2147483647 h 1180"/>
              <a:gd name="T2" fmla="*/ 2147483647 w 1170"/>
              <a:gd name="T3" fmla="*/ 2147483647 h 1180"/>
              <a:gd name="T4" fmla="*/ 2147483647 w 1170"/>
              <a:gd name="T5" fmla="*/ 2147483647 h 1180"/>
              <a:gd name="T6" fmla="*/ 2147483647 w 1170"/>
              <a:gd name="T7" fmla="*/ 2147483647 h 1180"/>
              <a:gd name="T8" fmla="*/ 2147483647 w 1170"/>
              <a:gd name="T9" fmla="*/ 2147483647 h 1180"/>
              <a:gd name="T10" fmla="*/ 2147483647 w 1170"/>
              <a:gd name="T11" fmla="*/ 2147483647 h 1180"/>
              <a:gd name="T12" fmla="*/ 2147483647 w 1170"/>
              <a:gd name="T13" fmla="*/ 2147483647 h 1180"/>
              <a:gd name="T14" fmla="*/ 2147483647 w 1170"/>
              <a:gd name="T15" fmla="*/ 2147483647 h 1180"/>
              <a:gd name="T16" fmla="*/ 2147483647 w 1170"/>
              <a:gd name="T17" fmla="*/ 2147483647 h 1180"/>
              <a:gd name="T18" fmla="*/ 2147483647 w 1170"/>
              <a:gd name="T19" fmla="*/ 2147483647 h 1180"/>
              <a:gd name="T20" fmla="*/ 2147483647 w 1170"/>
              <a:gd name="T21" fmla="*/ 2147483647 h 1180"/>
              <a:gd name="T22" fmla="*/ 2147483647 w 1170"/>
              <a:gd name="T23" fmla="*/ 2147483647 h 1180"/>
              <a:gd name="T24" fmla="*/ 2147483647 w 1170"/>
              <a:gd name="T25" fmla="*/ 2147483647 h 1180"/>
              <a:gd name="T26" fmla="*/ 2147483647 w 1170"/>
              <a:gd name="T27" fmla="*/ 2147483647 h 1180"/>
              <a:gd name="T28" fmla="*/ 2147483647 w 1170"/>
              <a:gd name="T29" fmla="*/ 2147483647 h 1180"/>
              <a:gd name="T30" fmla="*/ 2147483647 w 1170"/>
              <a:gd name="T31" fmla="*/ 2147483647 h 1180"/>
              <a:gd name="T32" fmla="*/ 2147483647 w 1170"/>
              <a:gd name="T33" fmla="*/ 2147483647 h 1180"/>
              <a:gd name="T34" fmla="*/ 2147483647 w 1170"/>
              <a:gd name="T35" fmla="*/ 2147483647 h 1180"/>
              <a:gd name="T36" fmla="*/ 2147483647 w 1170"/>
              <a:gd name="T37" fmla="*/ 2147483647 h 1180"/>
              <a:gd name="T38" fmla="*/ 2147483647 w 1170"/>
              <a:gd name="T39" fmla="*/ 2147483647 h 1180"/>
              <a:gd name="T40" fmla="*/ 2147483647 w 1170"/>
              <a:gd name="T41" fmla="*/ 2147483647 h 1180"/>
              <a:gd name="T42" fmla="*/ 2147483647 w 1170"/>
              <a:gd name="T43" fmla="*/ 2147483647 h 1180"/>
              <a:gd name="T44" fmla="*/ 2147483647 w 1170"/>
              <a:gd name="T45" fmla="*/ 2147483647 h 1180"/>
              <a:gd name="T46" fmla="*/ 2147483647 w 1170"/>
              <a:gd name="T47" fmla="*/ 2147483647 h 1180"/>
              <a:gd name="T48" fmla="*/ 2147483647 w 1170"/>
              <a:gd name="T49" fmla="*/ 2147483647 h 1180"/>
              <a:gd name="T50" fmla="*/ 2147483647 w 1170"/>
              <a:gd name="T51" fmla="*/ 2147483647 h 1180"/>
              <a:gd name="T52" fmla="*/ 2147483647 w 1170"/>
              <a:gd name="T53" fmla="*/ 2147483647 h 1180"/>
              <a:gd name="T54" fmla="*/ 2147483647 w 1170"/>
              <a:gd name="T55" fmla="*/ 2147483647 h 1180"/>
              <a:gd name="T56" fmla="*/ 2147483647 w 1170"/>
              <a:gd name="T57" fmla="*/ 2147483647 h 1180"/>
              <a:gd name="T58" fmla="*/ 2147483647 w 1170"/>
              <a:gd name="T59" fmla="*/ 0 h 1180"/>
              <a:gd name="T60" fmla="*/ 2147483647 w 1170"/>
              <a:gd name="T61" fmla="*/ 2147483647 h 1180"/>
              <a:gd name="T62" fmla="*/ 2147483647 w 1170"/>
              <a:gd name="T63" fmla="*/ 2147483647 h 1180"/>
              <a:gd name="T64" fmla="*/ 2147483647 w 1170"/>
              <a:gd name="T65" fmla="*/ 2147483647 h 1180"/>
              <a:gd name="T66" fmla="*/ 2147483647 w 1170"/>
              <a:gd name="T67" fmla="*/ 2147483647 h 1180"/>
              <a:gd name="T68" fmla="*/ 2147483647 w 1170"/>
              <a:gd name="T69" fmla="*/ 2147483647 h 1180"/>
              <a:gd name="T70" fmla="*/ 2147483647 w 1170"/>
              <a:gd name="T71" fmla="*/ 2147483647 h 1180"/>
              <a:gd name="T72" fmla="*/ 2147483647 w 1170"/>
              <a:gd name="T73" fmla="*/ 2147483647 h 1180"/>
              <a:gd name="T74" fmla="*/ 2147483647 w 1170"/>
              <a:gd name="T75" fmla="*/ 2147483647 h 1180"/>
              <a:gd name="T76" fmla="*/ 2147483647 w 1170"/>
              <a:gd name="T77" fmla="*/ 2147483647 h 1180"/>
              <a:gd name="T78" fmla="*/ 2147483647 w 1170"/>
              <a:gd name="T79" fmla="*/ 2147483647 h 1180"/>
              <a:gd name="T80" fmla="*/ 2147483647 w 1170"/>
              <a:gd name="T81" fmla="*/ 2147483647 h 1180"/>
              <a:gd name="T82" fmla="*/ 2147483647 w 1170"/>
              <a:gd name="T83" fmla="*/ 2147483647 h 1180"/>
              <a:gd name="T84" fmla="*/ 2147483647 w 1170"/>
              <a:gd name="T85" fmla="*/ 2147483647 h 1180"/>
              <a:gd name="T86" fmla="*/ 2147483647 w 1170"/>
              <a:gd name="T87" fmla="*/ 2147483647 h 1180"/>
              <a:gd name="T88" fmla="*/ 2147483647 w 1170"/>
              <a:gd name="T89" fmla="*/ 2147483647 h 1180"/>
              <a:gd name="T90" fmla="*/ 2147483647 w 1170"/>
              <a:gd name="T91" fmla="*/ 2147483647 h 1180"/>
              <a:gd name="T92" fmla="*/ 2147483647 w 1170"/>
              <a:gd name="T93" fmla="*/ 2147483647 h 1180"/>
              <a:gd name="T94" fmla="*/ 2147483647 w 1170"/>
              <a:gd name="T95" fmla="*/ 2147483647 h 1180"/>
              <a:gd name="T96" fmla="*/ 2147483647 w 1170"/>
              <a:gd name="T97" fmla="*/ 2147483647 h 1180"/>
              <a:gd name="T98" fmla="*/ 2147483647 w 1170"/>
              <a:gd name="T99" fmla="*/ 2147483647 h 1180"/>
              <a:gd name="T100" fmla="*/ 2147483647 w 1170"/>
              <a:gd name="T101" fmla="*/ 2147483647 h 1180"/>
              <a:gd name="T102" fmla="*/ 2147483647 w 1170"/>
              <a:gd name="T103" fmla="*/ 2147483647 h 1180"/>
              <a:gd name="T104" fmla="*/ 2147483647 w 1170"/>
              <a:gd name="T105" fmla="*/ 2147483647 h 1180"/>
              <a:gd name="T106" fmla="*/ 2147483647 w 1170"/>
              <a:gd name="T107" fmla="*/ 2147483647 h 1180"/>
              <a:gd name="T108" fmla="*/ 2147483647 w 1170"/>
              <a:gd name="T109" fmla="*/ 2147483647 h 1180"/>
              <a:gd name="T110" fmla="*/ 2147483647 w 1170"/>
              <a:gd name="T111" fmla="*/ 2147483647 h 1180"/>
              <a:gd name="T112" fmla="*/ 2147483647 w 1170"/>
              <a:gd name="T113" fmla="*/ 2147483647 h 1180"/>
              <a:gd name="T114" fmla="*/ 2147483647 w 1170"/>
              <a:gd name="T115" fmla="*/ 2147483647 h 11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70"/>
              <a:gd name="T175" fmla="*/ 0 h 1180"/>
              <a:gd name="T176" fmla="*/ 1170 w 1170"/>
              <a:gd name="T177" fmla="*/ 1180 h 11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70" h="1180">
                <a:moveTo>
                  <a:pt x="1036" y="774"/>
                </a:moveTo>
                <a:lnTo>
                  <a:pt x="1040" y="766"/>
                </a:lnTo>
                <a:lnTo>
                  <a:pt x="1036" y="756"/>
                </a:lnTo>
                <a:lnTo>
                  <a:pt x="1040" y="752"/>
                </a:lnTo>
                <a:lnTo>
                  <a:pt x="1046" y="760"/>
                </a:lnTo>
                <a:lnTo>
                  <a:pt x="1064" y="742"/>
                </a:lnTo>
                <a:lnTo>
                  <a:pt x="1066" y="744"/>
                </a:lnTo>
                <a:lnTo>
                  <a:pt x="1058" y="772"/>
                </a:lnTo>
                <a:lnTo>
                  <a:pt x="1058" y="774"/>
                </a:lnTo>
                <a:lnTo>
                  <a:pt x="1078" y="768"/>
                </a:lnTo>
                <a:lnTo>
                  <a:pt x="1080" y="772"/>
                </a:lnTo>
                <a:lnTo>
                  <a:pt x="1060" y="786"/>
                </a:lnTo>
                <a:lnTo>
                  <a:pt x="1058" y="792"/>
                </a:lnTo>
                <a:lnTo>
                  <a:pt x="1062" y="792"/>
                </a:lnTo>
                <a:lnTo>
                  <a:pt x="1094" y="772"/>
                </a:lnTo>
                <a:lnTo>
                  <a:pt x="1096" y="770"/>
                </a:lnTo>
                <a:lnTo>
                  <a:pt x="1142" y="754"/>
                </a:lnTo>
                <a:lnTo>
                  <a:pt x="1134" y="744"/>
                </a:lnTo>
                <a:lnTo>
                  <a:pt x="1146" y="728"/>
                </a:lnTo>
                <a:lnTo>
                  <a:pt x="1154" y="716"/>
                </a:lnTo>
                <a:lnTo>
                  <a:pt x="1156" y="696"/>
                </a:lnTo>
                <a:lnTo>
                  <a:pt x="1150" y="688"/>
                </a:lnTo>
                <a:lnTo>
                  <a:pt x="1150" y="678"/>
                </a:lnTo>
                <a:lnTo>
                  <a:pt x="1152" y="678"/>
                </a:lnTo>
                <a:lnTo>
                  <a:pt x="1152" y="676"/>
                </a:lnTo>
                <a:lnTo>
                  <a:pt x="1152" y="672"/>
                </a:lnTo>
                <a:lnTo>
                  <a:pt x="1152" y="668"/>
                </a:lnTo>
                <a:lnTo>
                  <a:pt x="1152" y="664"/>
                </a:lnTo>
                <a:lnTo>
                  <a:pt x="1152" y="660"/>
                </a:lnTo>
                <a:lnTo>
                  <a:pt x="1154" y="656"/>
                </a:lnTo>
                <a:lnTo>
                  <a:pt x="1154" y="654"/>
                </a:lnTo>
                <a:lnTo>
                  <a:pt x="1156" y="652"/>
                </a:lnTo>
                <a:lnTo>
                  <a:pt x="1158" y="648"/>
                </a:lnTo>
                <a:lnTo>
                  <a:pt x="1160" y="644"/>
                </a:lnTo>
                <a:lnTo>
                  <a:pt x="1164" y="634"/>
                </a:lnTo>
                <a:lnTo>
                  <a:pt x="1166" y="632"/>
                </a:lnTo>
                <a:lnTo>
                  <a:pt x="1166" y="630"/>
                </a:lnTo>
                <a:lnTo>
                  <a:pt x="1168" y="626"/>
                </a:lnTo>
                <a:lnTo>
                  <a:pt x="1166" y="624"/>
                </a:lnTo>
                <a:lnTo>
                  <a:pt x="1168" y="622"/>
                </a:lnTo>
                <a:lnTo>
                  <a:pt x="1168" y="620"/>
                </a:lnTo>
                <a:lnTo>
                  <a:pt x="1168" y="618"/>
                </a:lnTo>
                <a:lnTo>
                  <a:pt x="1168" y="616"/>
                </a:lnTo>
                <a:lnTo>
                  <a:pt x="1166" y="616"/>
                </a:lnTo>
                <a:lnTo>
                  <a:pt x="1166" y="614"/>
                </a:lnTo>
                <a:lnTo>
                  <a:pt x="1168" y="610"/>
                </a:lnTo>
                <a:lnTo>
                  <a:pt x="1170" y="608"/>
                </a:lnTo>
                <a:lnTo>
                  <a:pt x="1166" y="590"/>
                </a:lnTo>
                <a:lnTo>
                  <a:pt x="1164" y="588"/>
                </a:lnTo>
                <a:lnTo>
                  <a:pt x="1162" y="586"/>
                </a:lnTo>
                <a:lnTo>
                  <a:pt x="1162" y="582"/>
                </a:lnTo>
                <a:lnTo>
                  <a:pt x="1158" y="580"/>
                </a:lnTo>
                <a:lnTo>
                  <a:pt x="1156" y="578"/>
                </a:lnTo>
                <a:lnTo>
                  <a:pt x="1154" y="576"/>
                </a:lnTo>
                <a:lnTo>
                  <a:pt x="1156" y="574"/>
                </a:lnTo>
                <a:lnTo>
                  <a:pt x="1158" y="572"/>
                </a:lnTo>
                <a:lnTo>
                  <a:pt x="1158" y="570"/>
                </a:lnTo>
                <a:lnTo>
                  <a:pt x="1154" y="566"/>
                </a:lnTo>
                <a:lnTo>
                  <a:pt x="1152" y="560"/>
                </a:lnTo>
                <a:lnTo>
                  <a:pt x="1150" y="560"/>
                </a:lnTo>
                <a:lnTo>
                  <a:pt x="1150" y="556"/>
                </a:lnTo>
                <a:lnTo>
                  <a:pt x="1152" y="554"/>
                </a:lnTo>
                <a:lnTo>
                  <a:pt x="1150" y="554"/>
                </a:lnTo>
                <a:lnTo>
                  <a:pt x="1148" y="552"/>
                </a:lnTo>
                <a:lnTo>
                  <a:pt x="1146" y="552"/>
                </a:lnTo>
                <a:lnTo>
                  <a:pt x="1144" y="548"/>
                </a:lnTo>
                <a:lnTo>
                  <a:pt x="1142" y="546"/>
                </a:lnTo>
                <a:lnTo>
                  <a:pt x="1142" y="544"/>
                </a:lnTo>
                <a:lnTo>
                  <a:pt x="1144" y="542"/>
                </a:lnTo>
                <a:lnTo>
                  <a:pt x="1142" y="540"/>
                </a:lnTo>
                <a:lnTo>
                  <a:pt x="1142" y="538"/>
                </a:lnTo>
                <a:lnTo>
                  <a:pt x="1144" y="536"/>
                </a:lnTo>
                <a:lnTo>
                  <a:pt x="1146" y="536"/>
                </a:lnTo>
                <a:lnTo>
                  <a:pt x="1146" y="532"/>
                </a:lnTo>
                <a:lnTo>
                  <a:pt x="1144" y="530"/>
                </a:lnTo>
                <a:lnTo>
                  <a:pt x="1142" y="528"/>
                </a:lnTo>
                <a:lnTo>
                  <a:pt x="1142" y="524"/>
                </a:lnTo>
                <a:lnTo>
                  <a:pt x="1142" y="522"/>
                </a:lnTo>
                <a:lnTo>
                  <a:pt x="1140" y="520"/>
                </a:lnTo>
                <a:lnTo>
                  <a:pt x="1140" y="516"/>
                </a:lnTo>
                <a:lnTo>
                  <a:pt x="1136" y="514"/>
                </a:lnTo>
                <a:lnTo>
                  <a:pt x="1132" y="508"/>
                </a:lnTo>
                <a:lnTo>
                  <a:pt x="1128" y="502"/>
                </a:lnTo>
                <a:lnTo>
                  <a:pt x="1122" y="500"/>
                </a:lnTo>
                <a:lnTo>
                  <a:pt x="1124" y="478"/>
                </a:lnTo>
                <a:lnTo>
                  <a:pt x="1124" y="456"/>
                </a:lnTo>
                <a:lnTo>
                  <a:pt x="1124" y="420"/>
                </a:lnTo>
                <a:lnTo>
                  <a:pt x="1124" y="400"/>
                </a:lnTo>
                <a:lnTo>
                  <a:pt x="1124" y="384"/>
                </a:lnTo>
                <a:lnTo>
                  <a:pt x="1124" y="356"/>
                </a:lnTo>
                <a:lnTo>
                  <a:pt x="1122" y="324"/>
                </a:lnTo>
                <a:lnTo>
                  <a:pt x="1120" y="324"/>
                </a:lnTo>
                <a:lnTo>
                  <a:pt x="1120" y="322"/>
                </a:lnTo>
                <a:lnTo>
                  <a:pt x="1116" y="324"/>
                </a:lnTo>
                <a:lnTo>
                  <a:pt x="1114" y="324"/>
                </a:lnTo>
                <a:lnTo>
                  <a:pt x="1110" y="320"/>
                </a:lnTo>
                <a:lnTo>
                  <a:pt x="1108" y="320"/>
                </a:lnTo>
                <a:lnTo>
                  <a:pt x="1108" y="322"/>
                </a:lnTo>
                <a:lnTo>
                  <a:pt x="1106" y="324"/>
                </a:lnTo>
                <a:lnTo>
                  <a:pt x="1104" y="324"/>
                </a:lnTo>
                <a:lnTo>
                  <a:pt x="1100" y="324"/>
                </a:lnTo>
                <a:lnTo>
                  <a:pt x="1100" y="326"/>
                </a:lnTo>
                <a:lnTo>
                  <a:pt x="1096" y="324"/>
                </a:lnTo>
                <a:lnTo>
                  <a:pt x="1092" y="326"/>
                </a:lnTo>
                <a:lnTo>
                  <a:pt x="1092" y="324"/>
                </a:lnTo>
                <a:lnTo>
                  <a:pt x="1090" y="324"/>
                </a:lnTo>
                <a:lnTo>
                  <a:pt x="1088" y="322"/>
                </a:lnTo>
                <a:lnTo>
                  <a:pt x="1086" y="320"/>
                </a:lnTo>
                <a:lnTo>
                  <a:pt x="1084" y="320"/>
                </a:lnTo>
                <a:lnTo>
                  <a:pt x="1084" y="316"/>
                </a:lnTo>
                <a:lnTo>
                  <a:pt x="1084" y="314"/>
                </a:lnTo>
                <a:lnTo>
                  <a:pt x="1078" y="316"/>
                </a:lnTo>
                <a:lnTo>
                  <a:pt x="1076" y="312"/>
                </a:lnTo>
                <a:lnTo>
                  <a:pt x="1060" y="306"/>
                </a:lnTo>
                <a:lnTo>
                  <a:pt x="1048" y="300"/>
                </a:lnTo>
                <a:lnTo>
                  <a:pt x="1024" y="280"/>
                </a:lnTo>
                <a:lnTo>
                  <a:pt x="1016" y="280"/>
                </a:lnTo>
                <a:lnTo>
                  <a:pt x="1008" y="288"/>
                </a:lnTo>
                <a:lnTo>
                  <a:pt x="1002" y="290"/>
                </a:lnTo>
                <a:lnTo>
                  <a:pt x="992" y="288"/>
                </a:lnTo>
                <a:lnTo>
                  <a:pt x="988" y="282"/>
                </a:lnTo>
                <a:lnTo>
                  <a:pt x="968" y="288"/>
                </a:lnTo>
                <a:lnTo>
                  <a:pt x="964" y="292"/>
                </a:lnTo>
                <a:lnTo>
                  <a:pt x="960" y="292"/>
                </a:lnTo>
                <a:lnTo>
                  <a:pt x="936" y="298"/>
                </a:lnTo>
                <a:lnTo>
                  <a:pt x="932" y="304"/>
                </a:lnTo>
                <a:lnTo>
                  <a:pt x="920" y="306"/>
                </a:lnTo>
                <a:lnTo>
                  <a:pt x="918" y="312"/>
                </a:lnTo>
                <a:lnTo>
                  <a:pt x="914" y="308"/>
                </a:lnTo>
                <a:lnTo>
                  <a:pt x="908" y="304"/>
                </a:lnTo>
                <a:lnTo>
                  <a:pt x="894" y="298"/>
                </a:lnTo>
                <a:lnTo>
                  <a:pt x="896" y="292"/>
                </a:lnTo>
                <a:lnTo>
                  <a:pt x="896" y="290"/>
                </a:lnTo>
                <a:lnTo>
                  <a:pt x="890" y="288"/>
                </a:lnTo>
                <a:lnTo>
                  <a:pt x="884" y="298"/>
                </a:lnTo>
                <a:lnTo>
                  <a:pt x="878" y="294"/>
                </a:lnTo>
                <a:lnTo>
                  <a:pt x="872" y="296"/>
                </a:lnTo>
                <a:lnTo>
                  <a:pt x="868" y="282"/>
                </a:lnTo>
                <a:lnTo>
                  <a:pt x="864" y="282"/>
                </a:lnTo>
                <a:lnTo>
                  <a:pt x="862" y="290"/>
                </a:lnTo>
                <a:lnTo>
                  <a:pt x="856" y="296"/>
                </a:lnTo>
                <a:lnTo>
                  <a:pt x="850" y="294"/>
                </a:lnTo>
                <a:lnTo>
                  <a:pt x="850" y="308"/>
                </a:lnTo>
                <a:lnTo>
                  <a:pt x="844" y="310"/>
                </a:lnTo>
                <a:lnTo>
                  <a:pt x="842" y="298"/>
                </a:lnTo>
                <a:lnTo>
                  <a:pt x="844" y="292"/>
                </a:lnTo>
                <a:lnTo>
                  <a:pt x="838" y="288"/>
                </a:lnTo>
                <a:lnTo>
                  <a:pt x="834" y="294"/>
                </a:lnTo>
                <a:lnTo>
                  <a:pt x="830" y="292"/>
                </a:lnTo>
                <a:lnTo>
                  <a:pt x="824" y="300"/>
                </a:lnTo>
                <a:lnTo>
                  <a:pt x="820" y="296"/>
                </a:lnTo>
                <a:lnTo>
                  <a:pt x="816" y="288"/>
                </a:lnTo>
                <a:lnTo>
                  <a:pt x="814" y="288"/>
                </a:lnTo>
                <a:lnTo>
                  <a:pt x="812" y="288"/>
                </a:lnTo>
                <a:lnTo>
                  <a:pt x="804" y="280"/>
                </a:lnTo>
                <a:lnTo>
                  <a:pt x="798" y="280"/>
                </a:lnTo>
                <a:lnTo>
                  <a:pt x="784" y="296"/>
                </a:lnTo>
                <a:lnTo>
                  <a:pt x="772" y="288"/>
                </a:lnTo>
                <a:lnTo>
                  <a:pt x="776" y="280"/>
                </a:lnTo>
                <a:lnTo>
                  <a:pt x="770" y="276"/>
                </a:lnTo>
                <a:lnTo>
                  <a:pt x="766" y="278"/>
                </a:lnTo>
                <a:lnTo>
                  <a:pt x="760" y="268"/>
                </a:lnTo>
                <a:lnTo>
                  <a:pt x="764" y="264"/>
                </a:lnTo>
                <a:lnTo>
                  <a:pt x="758" y="260"/>
                </a:lnTo>
                <a:lnTo>
                  <a:pt x="752" y="264"/>
                </a:lnTo>
                <a:lnTo>
                  <a:pt x="746" y="264"/>
                </a:lnTo>
                <a:lnTo>
                  <a:pt x="742" y="260"/>
                </a:lnTo>
                <a:lnTo>
                  <a:pt x="736" y="260"/>
                </a:lnTo>
                <a:lnTo>
                  <a:pt x="732" y="268"/>
                </a:lnTo>
                <a:lnTo>
                  <a:pt x="724" y="270"/>
                </a:lnTo>
                <a:lnTo>
                  <a:pt x="720" y="262"/>
                </a:lnTo>
                <a:lnTo>
                  <a:pt x="716" y="258"/>
                </a:lnTo>
                <a:lnTo>
                  <a:pt x="708" y="260"/>
                </a:lnTo>
                <a:lnTo>
                  <a:pt x="704" y="264"/>
                </a:lnTo>
                <a:lnTo>
                  <a:pt x="698" y="260"/>
                </a:lnTo>
                <a:lnTo>
                  <a:pt x="692" y="260"/>
                </a:lnTo>
                <a:lnTo>
                  <a:pt x="686" y="254"/>
                </a:lnTo>
                <a:lnTo>
                  <a:pt x="664" y="252"/>
                </a:lnTo>
                <a:lnTo>
                  <a:pt x="664" y="240"/>
                </a:lnTo>
                <a:lnTo>
                  <a:pt x="654" y="232"/>
                </a:lnTo>
                <a:lnTo>
                  <a:pt x="652" y="228"/>
                </a:lnTo>
                <a:lnTo>
                  <a:pt x="646" y="228"/>
                </a:lnTo>
                <a:lnTo>
                  <a:pt x="644" y="236"/>
                </a:lnTo>
                <a:lnTo>
                  <a:pt x="640" y="232"/>
                </a:lnTo>
                <a:lnTo>
                  <a:pt x="632" y="232"/>
                </a:lnTo>
                <a:lnTo>
                  <a:pt x="628" y="236"/>
                </a:lnTo>
                <a:lnTo>
                  <a:pt x="620" y="236"/>
                </a:lnTo>
                <a:lnTo>
                  <a:pt x="608" y="222"/>
                </a:lnTo>
                <a:lnTo>
                  <a:pt x="600" y="216"/>
                </a:lnTo>
                <a:lnTo>
                  <a:pt x="592" y="216"/>
                </a:lnTo>
                <a:lnTo>
                  <a:pt x="592" y="194"/>
                </a:lnTo>
                <a:lnTo>
                  <a:pt x="592" y="164"/>
                </a:lnTo>
                <a:lnTo>
                  <a:pt x="592" y="146"/>
                </a:lnTo>
                <a:lnTo>
                  <a:pt x="592" y="120"/>
                </a:lnTo>
                <a:lnTo>
                  <a:pt x="592" y="98"/>
                </a:lnTo>
                <a:lnTo>
                  <a:pt x="590" y="68"/>
                </a:lnTo>
                <a:lnTo>
                  <a:pt x="590" y="50"/>
                </a:lnTo>
                <a:lnTo>
                  <a:pt x="590" y="0"/>
                </a:lnTo>
                <a:lnTo>
                  <a:pt x="542" y="0"/>
                </a:lnTo>
                <a:lnTo>
                  <a:pt x="508" y="0"/>
                </a:lnTo>
                <a:lnTo>
                  <a:pt x="496" y="0"/>
                </a:lnTo>
                <a:lnTo>
                  <a:pt x="446" y="0"/>
                </a:lnTo>
                <a:lnTo>
                  <a:pt x="412" y="0"/>
                </a:lnTo>
                <a:lnTo>
                  <a:pt x="398" y="0"/>
                </a:lnTo>
                <a:lnTo>
                  <a:pt x="324" y="2"/>
                </a:lnTo>
                <a:lnTo>
                  <a:pt x="320" y="2"/>
                </a:lnTo>
                <a:lnTo>
                  <a:pt x="320" y="50"/>
                </a:lnTo>
                <a:lnTo>
                  <a:pt x="320" y="86"/>
                </a:lnTo>
                <a:lnTo>
                  <a:pt x="320" y="100"/>
                </a:lnTo>
                <a:lnTo>
                  <a:pt x="320" y="148"/>
                </a:lnTo>
                <a:lnTo>
                  <a:pt x="320" y="174"/>
                </a:lnTo>
                <a:lnTo>
                  <a:pt x="320" y="196"/>
                </a:lnTo>
                <a:lnTo>
                  <a:pt x="320" y="242"/>
                </a:lnTo>
                <a:lnTo>
                  <a:pt x="320" y="246"/>
                </a:lnTo>
                <a:lnTo>
                  <a:pt x="320" y="298"/>
                </a:lnTo>
                <a:lnTo>
                  <a:pt x="320" y="328"/>
                </a:lnTo>
                <a:lnTo>
                  <a:pt x="320" y="348"/>
                </a:lnTo>
                <a:lnTo>
                  <a:pt x="318" y="396"/>
                </a:lnTo>
                <a:lnTo>
                  <a:pt x="318" y="444"/>
                </a:lnTo>
                <a:lnTo>
                  <a:pt x="318" y="494"/>
                </a:lnTo>
                <a:lnTo>
                  <a:pt x="316" y="502"/>
                </a:lnTo>
                <a:lnTo>
                  <a:pt x="292" y="504"/>
                </a:lnTo>
                <a:lnTo>
                  <a:pt x="260" y="504"/>
                </a:lnTo>
                <a:lnTo>
                  <a:pt x="240" y="504"/>
                </a:lnTo>
                <a:lnTo>
                  <a:pt x="234" y="504"/>
                </a:lnTo>
                <a:lnTo>
                  <a:pt x="160" y="504"/>
                </a:lnTo>
                <a:lnTo>
                  <a:pt x="154" y="504"/>
                </a:lnTo>
                <a:lnTo>
                  <a:pt x="56" y="504"/>
                </a:lnTo>
                <a:lnTo>
                  <a:pt x="24" y="504"/>
                </a:lnTo>
                <a:lnTo>
                  <a:pt x="0" y="504"/>
                </a:lnTo>
                <a:lnTo>
                  <a:pt x="8" y="528"/>
                </a:lnTo>
                <a:lnTo>
                  <a:pt x="38" y="564"/>
                </a:lnTo>
                <a:lnTo>
                  <a:pt x="50" y="572"/>
                </a:lnTo>
                <a:lnTo>
                  <a:pt x="60" y="570"/>
                </a:lnTo>
                <a:lnTo>
                  <a:pt x="74" y="594"/>
                </a:lnTo>
                <a:lnTo>
                  <a:pt x="78" y="598"/>
                </a:lnTo>
                <a:lnTo>
                  <a:pt x="84" y="600"/>
                </a:lnTo>
                <a:lnTo>
                  <a:pt x="92" y="608"/>
                </a:lnTo>
                <a:lnTo>
                  <a:pt x="112" y="632"/>
                </a:lnTo>
                <a:lnTo>
                  <a:pt x="148" y="654"/>
                </a:lnTo>
                <a:lnTo>
                  <a:pt x="148" y="658"/>
                </a:lnTo>
                <a:lnTo>
                  <a:pt x="156" y="664"/>
                </a:lnTo>
                <a:lnTo>
                  <a:pt x="160" y="684"/>
                </a:lnTo>
                <a:lnTo>
                  <a:pt x="172" y="702"/>
                </a:lnTo>
                <a:lnTo>
                  <a:pt x="176" y="736"/>
                </a:lnTo>
                <a:lnTo>
                  <a:pt x="188" y="764"/>
                </a:lnTo>
                <a:lnTo>
                  <a:pt x="222" y="796"/>
                </a:lnTo>
                <a:lnTo>
                  <a:pt x="254" y="808"/>
                </a:lnTo>
                <a:lnTo>
                  <a:pt x="254" y="814"/>
                </a:lnTo>
                <a:lnTo>
                  <a:pt x="280" y="824"/>
                </a:lnTo>
                <a:lnTo>
                  <a:pt x="284" y="832"/>
                </a:lnTo>
                <a:lnTo>
                  <a:pt x="300" y="840"/>
                </a:lnTo>
                <a:lnTo>
                  <a:pt x="314" y="840"/>
                </a:lnTo>
                <a:lnTo>
                  <a:pt x="318" y="828"/>
                </a:lnTo>
                <a:lnTo>
                  <a:pt x="324" y="820"/>
                </a:lnTo>
                <a:lnTo>
                  <a:pt x="336" y="814"/>
                </a:lnTo>
                <a:lnTo>
                  <a:pt x="334" y="808"/>
                </a:lnTo>
                <a:lnTo>
                  <a:pt x="336" y="800"/>
                </a:lnTo>
                <a:lnTo>
                  <a:pt x="340" y="798"/>
                </a:lnTo>
                <a:lnTo>
                  <a:pt x="354" y="756"/>
                </a:lnTo>
                <a:lnTo>
                  <a:pt x="380" y="752"/>
                </a:lnTo>
                <a:lnTo>
                  <a:pt x="384" y="740"/>
                </a:lnTo>
                <a:lnTo>
                  <a:pt x="410" y="752"/>
                </a:lnTo>
                <a:lnTo>
                  <a:pt x="436" y="752"/>
                </a:lnTo>
                <a:lnTo>
                  <a:pt x="448" y="754"/>
                </a:lnTo>
                <a:lnTo>
                  <a:pt x="454" y="750"/>
                </a:lnTo>
                <a:lnTo>
                  <a:pt x="468" y="754"/>
                </a:lnTo>
                <a:lnTo>
                  <a:pt x="472" y="766"/>
                </a:lnTo>
                <a:lnTo>
                  <a:pt x="500" y="788"/>
                </a:lnTo>
                <a:lnTo>
                  <a:pt x="502" y="796"/>
                </a:lnTo>
                <a:lnTo>
                  <a:pt x="520" y="810"/>
                </a:lnTo>
                <a:lnTo>
                  <a:pt x="532" y="828"/>
                </a:lnTo>
                <a:lnTo>
                  <a:pt x="538" y="850"/>
                </a:lnTo>
                <a:lnTo>
                  <a:pt x="540" y="850"/>
                </a:lnTo>
                <a:lnTo>
                  <a:pt x="540" y="854"/>
                </a:lnTo>
                <a:lnTo>
                  <a:pt x="548" y="876"/>
                </a:lnTo>
                <a:lnTo>
                  <a:pt x="552" y="878"/>
                </a:lnTo>
                <a:lnTo>
                  <a:pt x="552" y="882"/>
                </a:lnTo>
                <a:lnTo>
                  <a:pt x="560" y="892"/>
                </a:lnTo>
                <a:lnTo>
                  <a:pt x="564" y="912"/>
                </a:lnTo>
                <a:lnTo>
                  <a:pt x="574" y="928"/>
                </a:lnTo>
                <a:lnTo>
                  <a:pt x="584" y="936"/>
                </a:lnTo>
                <a:lnTo>
                  <a:pt x="608" y="976"/>
                </a:lnTo>
                <a:lnTo>
                  <a:pt x="618" y="988"/>
                </a:lnTo>
                <a:lnTo>
                  <a:pt x="634" y="996"/>
                </a:lnTo>
                <a:lnTo>
                  <a:pt x="634" y="1004"/>
                </a:lnTo>
                <a:lnTo>
                  <a:pt x="634" y="1026"/>
                </a:lnTo>
                <a:lnTo>
                  <a:pt x="642" y="1034"/>
                </a:lnTo>
                <a:lnTo>
                  <a:pt x="642" y="1050"/>
                </a:lnTo>
                <a:lnTo>
                  <a:pt x="640" y="1054"/>
                </a:lnTo>
                <a:lnTo>
                  <a:pt x="648" y="1070"/>
                </a:lnTo>
                <a:lnTo>
                  <a:pt x="658" y="1078"/>
                </a:lnTo>
                <a:lnTo>
                  <a:pt x="668" y="1108"/>
                </a:lnTo>
                <a:lnTo>
                  <a:pt x="674" y="1128"/>
                </a:lnTo>
                <a:lnTo>
                  <a:pt x="704" y="1136"/>
                </a:lnTo>
                <a:lnTo>
                  <a:pt x="712" y="1146"/>
                </a:lnTo>
                <a:lnTo>
                  <a:pt x="718" y="1144"/>
                </a:lnTo>
                <a:lnTo>
                  <a:pt x="752" y="1164"/>
                </a:lnTo>
                <a:lnTo>
                  <a:pt x="764" y="1168"/>
                </a:lnTo>
                <a:lnTo>
                  <a:pt x="784" y="1164"/>
                </a:lnTo>
                <a:lnTo>
                  <a:pt x="790" y="1168"/>
                </a:lnTo>
                <a:lnTo>
                  <a:pt x="804" y="1168"/>
                </a:lnTo>
                <a:lnTo>
                  <a:pt x="806" y="1176"/>
                </a:lnTo>
                <a:lnTo>
                  <a:pt x="814" y="1180"/>
                </a:lnTo>
                <a:lnTo>
                  <a:pt x="846" y="1176"/>
                </a:lnTo>
                <a:lnTo>
                  <a:pt x="848" y="1166"/>
                </a:lnTo>
                <a:lnTo>
                  <a:pt x="848" y="1164"/>
                </a:lnTo>
                <a:lnTo>
                  <a:pt x="844" y="1170"/>
                </a:lnTo>
                <a:lnTo>
                  <a:pt x="842" y="1168"/>
                </a:lnTo>
                <a:lnTo>
                  <a:pt x="840" y="1172"/>
                </a:lnTo>
                <a:lnTo>
                  <a:pt x="838" y="1164"/>
                </a:lnTo>
                <a:lnTo>
                  <a:pt x="842" y="1160"/>
                </a:lnTo>
                <a:lnTo>
                  <a:pt x="840" y="1160"/>
                </a:lnTo>
                <a:lnTo>
                  <a:pt x="836" y="1160"/>
                </a:lnTo>
                <a:lnTo>
                  <a:pt x="834" y="1148"/>
                </a:lnTo>
                <a:lnTo>
                  <a:pt x="830" y="1148"/>
                </a:lnTo>
                <a:lnTo>
                  <a:pt x="826" y="1128"/>
                </a:lnTo>
                <a:lnTo>
                  <a:pt x="820" y="1104"/>
                </a:lnTo>
                <a:lnTo>
                  <a:pt x="816" y="1082"/>
                </a:lnTo>
                <a:lnTo>
                  <a:pt x="810" y="1076"/>
                </a:lnTo>
                <a:lnTo>
                  <a:pt x="812" y="1060"/>
                </a:lnTo>
                <a:lnTo>
                  <a:pt x="816" y="1056"/>
                </a:lnTo>
                <a:lnTo>
                  <a:pt x="816" y="1050"/>
                </a:lnTo>
                <a:lnTo>
                  <a:pt x="820" y="1044"/>
                </a:lnTo>
                <a:lnTo>
                  <a:pt x="820" y="1032"/>
                </a:lnTo>
                <a:lnTo>
                  <a:pt x="812" y="1034"/>
                </a:lnTo>
                <a:lnTo>
                  <a:pt x="800" y="1034"/>
                </a:lnTo>
                <a:lnTo>
                  <a:pt x="794" y="1028"/>
                </a:lnTo>
                <a:lnTo>
                  <a:pt x="798" y="1026"/>
                </a:lnTo>
                <a:lnTo>
                  <a:pt x="788" y="1010"/>
                </a:lnTo>
                <a:lnTo>
                  <a:pt x="792" y="1008"/>
                </a:lnTo>
                <a:lnTo>
                  <a:pt x="802" y="1026"/>
                </a:lnTo>
                <a:lnTo>
                  <a:pt x="804" y="1026"/>
                </a:lnTo>
                <a:lnTo>
                  <a:pt x="806" y="1026"/>
                </a:lnTo>
                <a:lnTo>
                  <a:pt x="804" y="1022"/>
                </a:lnTo>
                <a:lnTo>
                  <a:pt x="810" y="1022"/>
                </a:lnTo>
                <a:lnTo>
                  <a:pt x="812" y="1014"/>
                </a:lnTo>
                <a:lnTo>
                  <a:pt x="816" y="1014"/>
                </a:lnTo>
                <a:lnTo>
                  <a:pt x="814" y="1022"/>
                </a:lnTo>
                <a:lnTo>
                  <a:pt x="810" y="1026"/>
                </a:lnTo>
                <a:lnTo>
                  <a:pt x="814" y="1028"/>
                </a:lnTo>
                <a:lnTo>
                  <a:pt x="822" y="1018"/>
                </a:lnTo>
                <a:lnTo>
                  <a:pt x="824" y="1012"/>
                </a:lnTo>
                <a:lnTo>
                  <a:pt x="828" y="1008"/>
                </a:lnTo>
                <a:lnTo>
                  <a:pt x="830" y="998"/>
                </a:lnTo>
                <a:lnTo>
                  <a:pt x="834" y="986"/>
                </a:lnTo>
                <a:lnTo>
                  <a:pt x="832" y="980"/>
                </a:lnTo>
                <a:lnTo>
                  <a:pt x="828" y="988"/>
                </a:lnTo>
                <a:lnTo>
                  <a:pt x="826" y="986"/>
                </a:lnTo>
                <a:lnTo>
                  <a:pt x="828" y="980"/>
                </a:lnTo>
                <a:lnTo>
                  <a:pt x="824" y="976"/>
                </a:lnTo>
                <a:lnTo>
                  <a:pt x="826" y="966"/>
                </a:lnTo>
                <a:lnTo>
                  <a:pt x="838" y="966"/>
                </a:lnTo>
                <a:lnTo>
                  <a:pt x="848" y="960"/>
                </a:lnTo>
                <a:lnTo>
                  <a:pt x="838" y="940"/>
                </a:lnTo>
                <a:lnTo>
                  <a:pt x="854" y="926"/>
                </a:lnTo>
                <a:lnTo>
                  <a:pt x="858" y="932"/>
                </a:lnTo>
                <a:lnTo>
                  <a:pt x="864" y="930"/>
                </a:lnTo>
                <a:lnTo>
                  <a:pt x="862" y="920"/>
                </a:lnTo>
                <a:lnTo>
                  <a:pt x="868" y="918"/>
                </a:lnTo>
                <a:lnTo>
                  <a:pt x="866" y="932"/>
                </a:lnTo>
                <a:lnTo>
                  <a:pt x="876" y="924"/>
                </a:lnTo>
                <a:lnTo>
                  <a:pt x="878" y="914"/>
                </a:lnTo>
                <a:lnTo>
                  <a:pt x="878" y="900"/>
                </a:lnTo>
                <a:lnTo>
                  <a:pt x="878" y="894"/>
                </a:lnTo>
                <a:lnTo>
                  <a:pt x="884" y="902"/>
                </a:lnTo>
                <a:lnTo>
                  <a:pt x="886" y="908"/>
                </a:lnTo>
                <a:lnTo>
                  <a:pt x="888" y="910"/>
                </a:lnTo>
                <a:lnTo>
                  <a:pt x="910" y="896"/>
                </a:lnTo>
                <a:lnTo>
                  <a:pt x="908" y="892"/>
                </a:lnTo>
                <a:lnTo>
                  <a:pt x="900" y="894"/>
                </a:lnTo>
                <a:lnTo>
                  <a:pt x="898" y="892"/>
                </a:lnTo>
                <a:lnTo>
                  <a:pt x="904" y="888"/>
                </a:lnTo>
                <a:lnTo>
                  <a:pt x="898" y="882"/>
                </a:lnTo>
                <a:lnTo>
                  <a:pt x="892" y="884"/>
                </a:lnTo>
                <a:lnTo>
                  <a:pt x="892" y="878"/>
                </a:lnTo>
                <a:lnTo>
                  <a:pt x="890" y="866"/>
                </a:lnTo>
                <a:lnTo>
                  <a:pt x="908" y="874"/>
                </a:lnTo>
                <a:lnTo>
                  <a:pt x="908" y="878"/>
                </a:lnTo>
                <a:lnTo>
                  <a:pt x="906" y="884"/>
                </a:lnTo>
                <a:lnTo>
                  <a:pt x="914" y="878"/>
                </a:lnTo>
                <a:lnTo>
                  <a:pt x="914" y="866"/>
                </a:lnTo>
                <a:lnTo>
                  <a:pt x="920" y="872"/>
                </a:lnTo>
                <a:lnTo>
                  <a:pt x="932" y="866"/>
                </a:lnTo>
                <a:lnTo>
                  <a:pt x="926" y="880"/>
                </a:lnTo>
                <a:lnTo>
                  <a:pt x="928" y="882"/>
                </a:lnTo>
                <a:lnTo>
                  <a:pt x="966" y="860"/>
                </a:lnTo>
                <a:lnTo>
                  <a:pt x="972" y="862"/>
                </a:lnTo>
                <a:lnTo>
                  <a:pt x="916" y="900"/>
                </a:lnTo>
                <a:lnTo>
                  <a:pt x="918" y="902"/>
                </a:lnTo>
                <a:lnTo>
                  <a:pt x="990" y="854"/>
                </a:lnTo>
                <a:lnTo>
                  <a:pt x="1020" y="832"/>
                </a:lnTo>
                <a:lnTo>
                  <a:pt x="1024" y="826"/>
                </a:lnTo>
                <a:lnTo>
                  <a:pt x="1018" y="822"/>
                </a:lnTo>
                <a:lnTo>
                  <a:pt x="1024" y="810"/>
                </a:lnTo>
                <a:lnTo>
                  <a:pt x="1032" y="812"/>
                </a:lnTo>
                <a:lnTo>
                  <a:pt x="1046" y="800"/>
                </a:lnTo>
                <a:lnTo>
                  <a:pt x="1048" y="788"/>
                </a:lnTo>
                <a:lnTo>
                  <a:pt x="1042" y="784"/>
                </a:lnTo>
                <a:lnTo>
                  <a:pt x="1044" y="778"/>
                </a:lnTo>
                <a:lnTo>
                  <a:pt x="1036" y="774"/>
                </a:lnTo>
                <a:close/>
              </a:path>
            </a:pathLst>
          </a:custGeom>
          <a:solidFill>
            <a:srgbClr val="FFF8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83" name="Freeform 59"/>
          <p:cNvSpPr>
            <a:spLocks/>
          </p:cNvSpPr>
          <p:nvPr/>
        </p:nvSpPr>
        <p:spPr bwMode="auto">
          <a:xfrm>
            <a:off x="1998663" y="2833688"/>
            <a:ext cx="706437" cy="893762"/>
          </a:xfrm>
          <a:custGeom>
            <a:avLst/>
            <a:gdLst>
              <a:gd name="T0" fmla="*/ 2147483647 w 446"/>
              <a:gd name="T1" fmla="*/ 0 h 562"/>
              <a:gd name="T2" fmla="*/ 2147483647 w 446"/>
              <a:gd name="T3" fmla="*/ 2147483647 h 562"/>
              <a:gd name="T4" fmla="*/ 0 w 446"/>
              <a:gd name="T5" fmla="*/ 0 h 562"/>
              <a:gd name="T6" fmla="*/ 0 w 446"/>
              <a:gd name="T7" fmla="*/ 2147483647 h 562"/>
              <a:gd name="T8" fmla="*/ 0 w 446"/>
              <a:gd name="T9" fmla="*/ 2147483647 h 562"/>
              <a:gd name="T10" fmla="*/ 0 w 446"/>
              <a:gd name="T11" fmla="*/ 2147483647 h 562"/>
              <a:gd name="T12" fmla="*/ 0 w 446"/>
              <a:gd name="T13" fmla="*/ 2147483647 h 562"/>
              <a:gd name="T14" fmla="*/ 0 w 446"/>
              <a:gd name="T15" fmla="*/ 2147483647 h 562"/>
              <a:gd name="T16" fmla="*/ 0 w 446"/>
              <a:gd name="T17" fmla="*/ 2147483647 h 562"/>
              <a:gd name="T18" fmla="*/ 0 w 446"/>
              <a:gd name="T19" fmla="*/ 2147483647 h 562"/>
              <a:gd name="T20" fmla="*/ 0 w 446"/>
              <a:gd name="T21" fmla="*/ 2147483647 h 562"/>
              <a:gd name="T22" fmla="*/ 0 w 446"/>
              <a:gd name="T23" fmla="*/ 2147483647 h 562"/>
              <a:gd name="T24" fmla="*/ 2147483647 w 446"/>
              <a:gd name="T25" fmla="*/ 2147483647 h 562"/>
              <a:gd name="T26" fmla="*/ 2147483647 w 446"/>
              <a:gd name="T27" fmla="*/ 2147483647 h 562"/>
              <a:gd name="T28" fmla="*/ 2147483647 w 446"/>
              <a:gd name="T29" fmla="*/ 2147483647 h 562"/>
              <a:gd name="T30" fmla="*/ 2147483647 w 446"/>
              <a:gd name="T31" fmla="*/ 2147483647 h 562"/>
              <a:gd name="T32" fmla="*/ 2147483647 w 446"/>
              <a:gd name="T33" fmla="*/ 2147483647 h 562"/>
              <a:gd name="T34" fmla="*/ 2147483647 w 446"/>
              <a:gd name="T35" fmla="*/ 2147483647 h 562"/>
              <a:gd name="T36" fmla="*/ 2147483647 w 446"/>
              <a:gd name="T37" fmla="*/ 2147483647 h 562"/>
              <a:gd name="T38" fmla="*/ 2147483647 w 446"/>
              <a:gd name="T39" fmla="*/ 2147483647 h 562"/>
              <a:gd name="T40" fmla="*/ 2147483647 w 446"/>
              <a:gd name="T41" fmla="*/ 2147483647 h 562"/>
              <a:gd name="T42" fmla="*/ 2147483647 w 446"/>
              <a:gd name="T43" fmla="*/ 2147483647 h 562"/>
              <a:gd name="T44" fmla="*/ 2147483647 w 446"/>
              <a:gd name="T45" fmla="*/ 2147483647 h 562"/>
              <a:gd name="T46" fmla="*/ 2147483647 w 446"/>
              <a:gd name="T47" fmla="*/ 2147483647 h 562"/>
              <a:gd name="T48" fmla="*/ 2147483647 w 446"/>
              <a:gd name="T49" fmla="*/ 2147483647 h 562"/>
              <a:gd name="T50" fmla="*/ 2147483647 w 446"/>
              <a:gd name="T51" fmla="*/ 2147483647 h 562"/>
              <a:gd name="T52" fmla="*/ 2147483647 w 446"/>
              <a:gd name="T53" fmla="*/ 2147483647 h 562"/>
              <a:gd name="T54" fmla="*/ 2147483647 w 446"/>
              <a:gd name="T55" fmla="*/ 2147483647 h 562"/>
              <a:gd name="T56" fmla="*/ 2147483647 w 446"/>
              <a:gd name="T57" fmla="*/ 2147483647 h 562"/>
              <a:gd name="T58" fmla="*/ 2147483647 w 446"/>
              <a:gd name="T59" fmla="*/ 2147483647 h 562"/>
              <a:gd name="T60" fmla="*/ 2147483647 w 446"/>
              <a:gd name="T61" fmla="*/ 2147483647 h 562"/>
              <a:gd name="T62" fmla="*/ 2147483647 w 446"/>
              <a:gd name="T63" fmla="*/ 2147483647 h 562"/>
              <a:gd name="T64" fmla="*/ 2147483647 w 446"/>
              <a:gd name="T65" fmla="*/ 2147483647 h 562"/>
              <a:gd name="T66" fmla="*/ 2147483647 w 446"/>
              <a:gd name="T67" fmla="*/ 2147483647 h 562"/>
              <a:gd name="T68" fmla="*/ 2147483647 w 446"/>
              <a:gd name="T69" fmla="*/ 2147483647 h 562"/>
              <a:gd name="T70" fmla="*/ 2147483647 w 446"/>
              <a:gd name="T71" fmla="*/ 0 h 562"/>
              <a:gd name="T72" fmla="*/ 2147483647 w 446"/>
              <a:gd name="T73" fmla="*/ 0 h 562"/>
              <a:gd name="T74" fmla="*/ 2147483647 w 446"/>
              <a:gd name="T75" fmla="*/ 0 h 5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6"/>
              <a:gd name="T115" fmla="*/ 0 h 562"/>
              <a:gd name="T116" fmla="*/ 446 w 446"/>
              <a:gd name="T117" fmla="*/ 562 h 56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6" h="562">
                <a:moveTo>
                  <a:pt x="166" y="0"/>
                </a:moveTo>
                <a:lnTo>
                  <a:pt x="92" y="2"/>
                </a:lnTo>
                <a:lnTo>
                  <a:pt x="0" y="0"/>
                </a:lnTo>
                <a:lnTo>
                  <a:pt x="0" y="112"/>
                </a:lnTo>
                <a:lnTo>
                  <a:pt x="0" y="212"/>
                </a:lnTo>
                <a:lnTo>
                  <a:pt x="0" y="236"/>
                </a:lnTo>
                <a:lnTo>
                  <a:pt x="0" y="276"/>
                </a:lnTo>
                <a:lnTo>
                  <a:pt x="0" y="374"/>
                </a:lnTo>
                <a:lnTo>
                  <a:pt x="0" y="384"/>
                </a:lnTo>
                <a:lnTo>
                  <a:pt x="0" y="432"/>
                </a:lnTo>
                <a:lnTo>
                  <a:pt x="0" y="492"/>
                </a:lnTo>
                <a:lnTo>
                  <a:pt x="0" y="562"/>
                </a:lnTo>
                <a:lnTo>
                  <a:pt x="102" y="560"/>
                </a:lnTo>
                <a:lnTo>
                  <a:pt x="134" y="562"/>
                </a:lnTo>
                <a:lnTo>
                  <a:pt x="244" y="560"/>
                </a:lnTo>
                <a:lnTo>
                  <a:pt x="294" y="560"/>
                </a:lnTo>
                <a:lnTo>
                  <a:pt x="360" y="560"/>
                </a:lnTo>
                <a:lnTo>
                  <a:pt x="446" y="560"/>
                </a:lnTo>
                <a:lnTo>
                  <a:pt x="446" y="488"/>
                </a:lnTo>
                <a:lnTo>
                  <a:pt x="446" y="464"/>
                </a:lnTo>
                <a:lnTo>
                  <a:pt x="446" y="432"/>
                </a:lnTo>
                <a:lnTo>
                  <a:pt x="444" y="392"/>
                </a:lnTo>
                <a:lnTo>
                  <a:pt x="444" y="296"/>
                </a:lnTo>
                <a:lnTo>
                  <a:pt x="444" y="280"/>
                </a:lnTo>
                <a:lnTo>
                  <a:pt x="444" y="264"/>
                </a:lnTo>
                <a:lnTo>
                  <a:pt x="446" y="200"/>
                </a:lnTo>
                <a:lnTo>
                  <a:pt x="444" y="152"/>
                </a:lnTo>
                <a:lnTo>
                  <a:pt x="444" y="114"/>
                </a:lnTo>
                <a:lnTo>
                  <a:pt x="360" y="112"/>
                </a:lnTo>
                <a:lnTo>
                  <a:pt x="356" y="112"/>
                </a:lnTo>
                <a:lnTo>
                  <a:pt x="266" y="114"/>
                </a:lnTo>
                <a:lnTo>
                  <a:pt x="266" y="88"/>
                </a:lnTo>
                <a:lnTo>
                  <a:pt x="266" y="48"/>
                </a:lnTo>
                <a:lnTo>
                  <a:pt x="266" y="2"/>
                </a:lnTo>
                <a:lnTo>
                  <a:pt x="228" y="2"/>
                </a:lnTo>
                <a:lnTo>
                  <a:pt x="224" y="0"/>
                </a:lnTo>
                <a:lnTo>
                  <a:pt x="172" y="0"/>
                </a:lnTo>
                <a:lnTo>
                  <a:pt x="166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824" name="Freeform 60"/>
          <p:cNvSpPr>
            <a:spLocks/>
          </p:cNvSpPr>
          <p:nvPr/>
        </p:nvSpPr>
        <p:spPr bwMode="auto">
          <a:xfrm>
            <a:off x="7475538" y="3529013"/>
            <a:ext cx="23812" cy="36512"/>
          </a:xfrm>
          <a:custGeom>
            <a:avLst/>
            <a:gdLst>
              <a:gd name="T0" fmla="*/ 2147483647 w 16"/>
              <a:gd name="T1" fmla="*/ 0 h 22"/>
              <a:gd name="T2" fmla="*/ 2147483647 w 16"/>
              <a:gd name="T3" fmla="*/ 0 h 22"/>
              <a:gd name="T4" fmla="*/ 2147483647 w 16"/>
              <a:gd name="T5" fmla="*/ 2147483647 h 22"/>
              <a:gd name="T6" fmla="*/ 0 w 16"/>
              <a:gd name="T7" fmla="*/ 2147483647 h 22"/>
              <a:gd name="T8" fmla="*/ 2147483647 w 16"/>
              <a:gd name="T9" fmla="*/ 2147483647 h 22"/>
              <a:gd name="T10" fmla="*/ 2147483647 w 16"/>
              <a:gd name="T11" fmla="*/ 2147483647 h 22"/>
              <a:gd name="T12" fmla="*/ 2147483647 w 16"/>
              <a:gd name="T13" fmla="*/ 0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22"/>
              <a:gd name="T23" fmla="*/ 16 w 16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22">
                <a:moveTo>
                  <a:pt x="16" y="0"/>
                </a:moveTo>
                <a:lnTo>
                  <a:pt x="10" y="0"/>
                </a:lnTo>
                <a:lnTo>
                  <a:pt x="4" y="10"/>
                </a:lnTo>
                <a:lnTo>
                  <a:pt x="0" y="16"/>
                </a:lnTo>
                <a:lnTo>
                  <a:pt x="4" y="22"/>
                </a:lnTo>
                <a:lnTo>
                  <a:pt x="8" y="1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25" name="Freeform 61"/>
          <p:cNvSpPr>
            <a:spLocks/>
          </p:cNvSpPr>
          <p:nvPr/>
        </p:nvSpPr>
        <p:spPr bwMode="auto">
          <a:xfrm>
            <a:off x="7383463" y="3532188"/>
            <a:ext cx="93662" cy="158750"/>
          </a:xfrm>
          <a:custGeom>
            <a:avLst/>
            <a:gdLst>
              <a:gd name="T0" fmla="*/ 2147483647 w 58"/>
              <a:gd name="T1" fmla="*/ 2147483647 h 100"/>
              <a:gd name="T2" fmla="*/ 2147483647 w 58"/>
              <a:gd name="T3" fmla="*/ 2147483647 h 100"/>
              <a:gd name="T4" fmla="*/ 2147483647 w 58"/>
              <a:gd name="T5" fmla="*/ 2147483647 h 100"/>
              <a:gd name="T6" fmla="*/ 2147483647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2147483647 h 100"/>
              <a:gd name="T12" fmla="*/ 2147483647 w 58"/>
              <a:gd name="T13" fmla="*/ 2147483647 h 100"/>
              <a:gd name="T14" fmla="*/ 2147483647 w 58"/>
              <a:gd name="T15" fmla="*/ 2147483647 h 100"/>
              <a:gd name="T16" fmla="*/ 0 w 58"/>
              <a:gd name="T17" fmla="*/ 2147483647 h 100"/>
              <a:gd name="T18" fmla="*/ 0 w 58"/>
              <a:gd name="T19" fmla="*/ 2147483647 h 100"/>
              <a:gd name="T20" fmla="*/ 2147483647 w 58"/>
              <a:gd name="T21" fmla="*/ 2147483647 h 100"/>
              <a:gd name="T22" fmla="*/ 2147483647 w 58"/>
              <a:gd name="T23" fmla="*/ 2147483647 h 100"/>
              <a:gd name="T24" fmla="*/ 2147483647 w 58"/>
              <a:gd name="T25" fmla="*/ 2147483647 h 100"/>
              <a:gd name="T26" fmla="*/ 2147483647 w 58"/>
              <a:gd name="T27" fmla="*/ 2147483647 h 100"/>
              <a:gd name="T28" fmla="*/ 2147483647 w 58"/>
              <a:gd name="T29" fmla="*/ 2147483647 h 100"/>
              <a:gd name="T30" fmla="*/ 2147483647 w 58"/>
              <a:gd name="T31" fmla="*/ 2147483647 h 100"/>
              <a:gd name="T32" fmla="*/ 2147483647 w 58"/>
              <a:gd name="T33" fmla="*/ 2147483647 h 100"/>
              <a:gd name="T34" fmla="*/ 2147483647 w 58"/>
              <a:gd name="T35" fmla="*/ 2147483647 h 100"/>
              <a:gd name="T36" fmla="*/ 2147483647 w 58"/>
              <a:gd name="T37" fmla="*/ 2147483647 h 100"/>
              <a:gd name="T38" fmla="*/ 2147483647 w 58"/>
              <a:gd name="T39" fmla="*/ 2147483647 h 100"/>
              <a:gd name="T40" fmla="*/ 2147483647 w 58"/>
              <a:gd name="T41" fmla="*/ 2147483647 h 100"/>
              <a:gd name="T42" fmla="*/ 2147483647 w 58"/>
              <a:gd name="T43" fmla="*/ 2147483647 h 100"/>
              <a:gd name="T44" fmla="*/ 2147483647 w 58"/>
              <a:gd name="T45" fmla="*/ 2147483647 h 100"/>
              <a:gd name="T46" fmla="*/ 2147483647 w 58"/>
              <a:gd name="T47" fmla="*/ 2147483647 h 100"/>
              <a:gd name="T48" fmla="*/ 2147483647 w 58"/>
              <a:gd name="T49" fmla="*/ 2147483647 h 100"/>
              <a:gd name="T50" fmla="*/ 2147483647 w 58"/>
              <a:gd name="T51" fmla="*/ 2147483647 h 100"/>
              <a:gd name="T52" fmla="*/ 2147483647 w 58"/>
              <a:gd name="T53" fmla="*/ 0 h 100"/>
              <a:gd name="T54" fmla="*/ 2147483647 w 58"/>
              <a:gd name="T55" fmla="*/ 2147483647 h 100"/>
              <a:gd name="T56" fmla="*/ 2147483647 w 58"/>
              <a:gd name="T57" fmla="*/ 2147483647 h 100"/>
              <a:gd name="T58" fmla="*/ 2147483647 w 58"/>
              <a:gd name="T59" fmla="*/ 2147483647 h 100"/>
              <a:gd name="T60" fmla="*/ 2147483647 w 58"/>
              <a:gd name="T61" fmla="*/ 2147483647 h 100"/>
              <a:gd name="T62" fmla="*/ 2147483647 w 58"/>
              <a:gd name="T63" fmla="*/ 2147483647 h 100"/>
              <a:gd name="T64" fmla="*/ 2147483647 w 58"/>
              <a:gd name="T65" fmla="*/ 2147483647 h 100"/>
              <a:gd name="T66" fmla="*/ 2147483647 w 58"/>
              <a:gd name="T67" fmla="*/ 2147483647 h 100"/>
              <a:gd name="T68" fmla="*/ 2147483647 w 58"/>
              <a:gd name="T69" fmla="*/ 2147483647 h 1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100"/>
              <a:gd name="T107" fmla="*/ 58 w 58"/>
              <a:gd name="T108" fmla="*/ 100 h 1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100">
                <a:moveTo>
                  <a:pt x="20" y="62"/>
                </a:moveTo>
                <a:lnTo>
                  <a:pt x="18" y="64"/>
                </a:lnTo>
                <a:lnTo>
                  <a:pt x="20" y="72"/>
                </a:lnTo>
                <a:lnTo>
                  <a:pt x="14" y="76"/>
                </a:lnTo>
                <a:lnTo>
                  <a:pt x="12" y="84"/>
                </a:lnTo>
                <a:lnTo>
                  <a:pt x="8" y="96"/>
                </a:lnTo>
                <a:lnTo>
                  <a:pt x="8" y="100"/>
                </a:lnTo>
                <a:lnTo>
                  <a:pt x="4" y="100"/>
                </a:lnTo>
                <a:lnTo>
                  <a:pt x="0" y="90"/>
                </a:lnTo>
                <a:lnTo>
                  <a:pt x="0" y="86"/>
                </a:lnTo>
                <a:lnTo>
                  <a:pt x="2" y="76"/>
                </a:lnTo>
                <a:lnTo>
                  <a:pt x="6" y="72"/>
                </a:lnTo>
                <a:lnTo>
                  <a:pt x="4" y="66"/>
                </a:lnTo>
                <a:lnTo>
                  <a:pt x="6" y="62"/>
                </a:lnTo>
                <a:lnTo>
                  <a:pt x="8" y="52"/>
                </a:lnTo>
                <a:lnTo>
                  <a:pt x="8" y="48"/>
                </a:lnTo>
                <a:lnTo>
                  <a:pt x="14" y="46"/>
                </a:lnTo>
                <a:lnTo>
                  <a:pt x="12" y="42"/>
                </a:lnTo>
                <a:lnTo>
                  <a:pt x="16" y="38"/>
                </a:lnTo>
                <a:lnTo>
                  <a:pt x="18" y="28"/>
                </a:lnTo>
                <a:lnTo>
                  <a:pt x="28" y="28"/>
                </a:lnTo>
                <a:lnTo>
                  <a:pt x="28" y="16"/>
                </a:lnTo>
                <a:lnTo>
                  <a:pt x="26" y="12"/>
                </a:lnTo>
                <a:lnTo>
                  <a:pt x="34" y="10"/>
                </a:lnTo>
                <a:lnTo>
                  <a:pt x="32" y="6"/>
                </a:lnTo>
                <a:lnTo>
                  <a:pt x="36" y="4"/>
                </a:lnTo>
                <a:lnTo>
                  <a:pt x="58" y="0"/>
                </a:lnTo>
                <a:lnTo>
                  <a:pt x="52" y="6"/>
                </a:lnTo>
                <a:lnTo>
                  <a:pt x="52" y="16"/>
                </a:lnTo>
                <a:lnTo>
                  <a:pt x="40" y="32"/>
                </a:lnTo>
                <a:lnTo>
                  <a:pt x="36" y="42"/>
                </a:lnTo>
                <a:lnTo>
                  <a:pt x="36" y="48"/>
                </a:lnTo>
                <a:lnTo>
                  <a:pt x="30" y="52"/>
                </a:lnTo>
                <a:lnTo>
                  <a:pt x="26" y="60"/>
                </a:lnTo>
                <a:lnTo>
                  <a:pt x="20" y="62"/>
                </a:lnTo>
                <a:close/>
              </a:path>
            </a:pathLst>
          </a:custGeom>
          <a:noFill/>
          <a:ln w="12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26" name="Freeform 62"/>
          <p:cNvSpPr>
            <a:spLocks/>
          </p:cNvSpPr>
          <p:nvPr/>
        </p:nvSpPr>
        <p:spPr bwMode="auto">
          <a:xfrm>
            <a:off x="6300788" y="3279775"/>
            <a:ext cx="1106487" cy="519113"/>
          </a:xfrm>
          <a:custGeom>
            <a:avLst/>
            <a:gdLst>
              <a:gd name="T0" fmla="*/ 2147483647 w 698"/>
              <a:gd name="T1" fmla="*/ 2147483647 h 328"/>
              <a:gd name="T2" fmla="*/ 2147483647 w 698"/>
              <a:gd name="T3" fmla="*/ 2147483647 h 328"/>
              <a:gd name="T4" fmla="*/ 2147483647 w 698"/>
              <a:gd name="T5" fmla="*/ 2147483647 h 328"/>
              <a:gd name="T6" fmla="*/ 2147483647 w 698"/>
              <a:gd name="T7" fmla="*/ 2147483647 h 328"/>
              <a:gd name="T8" fmla="*/ 2147483647 w 698"/>
              <a:gd name="T9" fmla="*/ 2147483647 h 328"/>
              <a:gd name="T10" fmla="*/ 2147483647 w 698"/>
              <a:gd name="T11" fmla="*/ 2147483647 h 328"/>
              <a:gd name="T12" fmla="*/ 2147483647 w 698"/>
              <a:gd name="T13" fmla="*/ 2147483647 h 328"/>
              <a:gd name="T14" fmla="*/ 2147483647 w 698"/>
              <a:gd name="T15" fmla="*/ 2147483647 h 328"/>
              <a:gd name="T16" fmla="*/ 2147483647 w 698"/>
              <a:gd name="T17" fmla="*/ 2147483647 h 328"/>
              <a:gd name="T18" fmla="*/ 2147483647 w 698"/>
              <a:gd name="T19" fmla="*/ 2147483647 h 328"/>
              <a:gd name="T20" fmla="*/ 2147483647 w 698"/>
              <a:gd name="T21" fmla="*/ 2147483647 h 328"/>
              <a:gd name="T22" fmla="*/ 2147483647 w 698"/>
              <a:gd name="T23" fmla="*/ 2147483647 h 328"/>
              <a:gd name="T24" fmla="*/ 2147483647 w 698"/>
              <a:gd name="T25" fmla="*/ 2147483647 h 328"/>
              <a:gd name="T26" fmla="*/ 2147483647 w 698"/>
              <a:gd name="T27" fmla="*/ 2147483647 h 328"/>
              <a:gd name="T28" fmla="*/ 2147483647 w 698"/>
              <a:gd name="T29" fmla="*/ 2147483647 h 328"/>
              <a:gd name="T30" fmla="*/ 2147483647 w 698"/>
              <a:gd name="T31" fmla="*/ 2147483647 h 328"/>
              <a:gd name="T32" fmla="*/ 2147483647 w 698"/>
              <a:gd name="T33" fmla="*/ 2147483647 h 328"/>
              <a:gd name="T34" fmla="*/ 2147483647 w 698"/>
              <a:gd name="T35" fmla="*/ 2147483647 h 328"/>
              <a:gd name="T36" fmla="*/ 2147483647 w 698"/>
              <a:gd name="T37" fmla="*/ 2147483647 h 328"/>
              <a:gd name="T38" fmla="*/ 2147483647 w 698"/>
              <a:gd name="T39" fmla="*/ 2147483647 h 328"/>
              <a:gd name="T40" fmla="*/ 2147483647 w 698"/>
              <a:gd name="T41" fmla="*/ 2147483647 h 328"/>
              <a:gd name="T42" fmla="*/ 2147483647 w 698"/>
              <a:gd name="T43" fmla="*/ 2147483647 h 328"/>
              <a:gd name="T44" fmla="*/ 2147483647 w 698"/>
              <a:gd name="T45" fmla="*/ 2147483647 h 328"/>
              <a:gd name="T46" fmla="*/ 2147483647 w 698"/>
              <a:gd name="T47" fmla="*/ 2147483647 h 328"/>
              <a:gd name="T48" fmla="*/ 2147483647 w 698"/>
              <a:gd name="T49" fmla="*/ 2147483647 h 328"/>
              <a:gd name="T50" fmla="*/ 2147483647 w 698"/>
              <a:gd name="T51" fmla="*/ 2147483647 h 328"/>
              <a:gd name="T52" fmla="*/ 2147483647 w 698"/>
              <a:gd name="T53" fmla="*/ 2147483647 h 328"/>
              <a:gd name="T54" fmla="*/ 2147483647 w 698"/>
              <a:gd name="T55" fmla="*/ 2147483647 h 328"/>
              <a:gd name="T56" fmla="*/ 2147483647 w 698"/>
              <a:gd name="T57" fmla="*/ 2147483647 h 328"/>
              <a:gd name="T58" fmla="*/ 2147483647 w 698"/>
              <a:gd name="T59" fmla="*/ 2147483647 h 328"/>
              <a:gd name="T60" fmla="*/ 2147483647 w 698"/>
              <a:gd name="T61" fmla="*/ 2147483647 h 328"/>
              <a:gd name="T62" fmla="*/ 2147483647 w 698"/>
              <a:gd name="T63" fmla="*/ 2147483647 h 328"/>
              <a:gd name="T64" fmla="*/ 2147483647 w 698"/>
              <a:gd name="T65" fmla="*/ 2147483647 h 328"/>
              <a:gd name="T66" fmla="*/ 2147483647 w 698"/>
              <a:gd name="T67" fmla="*/ 2147483647 h 328"/>
              <a:gd name="T68" fmla="*/ 2147483647 w 698"/>
              <a:gd name="T69" fmla="*/ 2147483647 h 328"/>
              <a:gd name="T70" fmla="*/ 2147483647 w 698"/>
              <a:gd name="T71" fmla="*/ 2147483647 h 328"/>
              <a:gd name="T72" fmla="*/ 2147483647 w 698"/>
              <a:gd name="T73" fmla="*/ 2147483647 h 328"/>
              <a:gd name="T74" fmla="*/ 2147483647 w 698"/>
              <a:gd name="T75" fmla="*/ 2147483647 h 328"/>
              <a:gd name="T76" fmla="*/ 2147483647 w 698"/>
              <a:gd name="T77" fmla="*/ 2147483647 h 328"/>
              <a:gd name="T78" fmla="*/ 2147483647 w 698"/>
              <a:gd name="T79" fmla="*/ 2147483647 h 328"/>
              <a:gd name="T80" fmla="*/ 2147483647 w 698"/>
              <a:gd name="T81" fmla="*/ 2147483647 h 328"/>
              <a:gd name="T82" fmla="*/ 2147483647 w 698"/>
              <a:gd name="T83" fmla="*/ 2147483647 h 328"/>
              <a:gd name="T84" fmla="*/ 2147483647 w 698"/>
              <a:gd name="T85" fmla="*/ 2147483647 h 328"/>
              <a:gd name="T86" fmla="*/ 2147483647 w 698"/>
              <a:gd name="T87" fmla="*/ 2147483647 h 328"/>
              <a:gd name="T88" fmla="*/ 2147483647 w 698"/>
              <a:gd name="T89" fmla="*/ 2147483647 h 328"/>
              <a:gd name="T90" fmla="*/ 2147483647 w 698"/>
              <a:gd name="T91" fmla="*/ 2147483647 h 328"/>
              <a:gd name="T92" fmla="*/ 2147483647 w 698"/>
              <a:gd name="T93" fmla="*/ 2147483647 h 328"/>
              <a:gd name="T94" fmla="*/ 2147483647 w 698"/>
              <a:gd name="T95" fmla="*/ 2147483647 h 328"/>
              <a:gd name="T96" fmla="*/ 2147483647 w 698"/>
              <a:gd name="T97" fmla="*/ 2147483647 h 328"/>
              <a:gd name="T98" fmla="*/ 2147483647 w 698"/>
              <a:gd name="T99" fmla="*/ 2147483647 h 328"/>
              <a:gd name="T100" fmla="*/ 2147483647 w 698"/>
              <a:gd name="T101" fmla="*/ 2147483647 h 328"/>
              <a:gd name="T102" fmla="*/ 2147483647 w 698"/>
              <a:gd name="T103" fmla="*/ 2147483647 h 328"/>
              <a:gd name="T104" fmla="*/ 2147483647 w 698"/>
              <a:gd name="T105" fmla="*/ 2147483647 h 328"/>
              <a:gd name="T106" fmla="*/ 2147483647 w 698"/>
              <a:gd name="T107" fmla="*/ 2147483647 h 328"/>
              <a:gd name="T108" fmla="*/ 2147483647 w 698"/>
              <a:gd name="T109" fmla="*/ 2147483647 h 328"/>
              <a:gd name="T110" fmla="*/ 2147483647 w 698"/>
              <a:gd name="T111" fmla="*/ 2147483647 h 3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98"/>
              <a:gd name="T169" fmla="*/ 0 h 328"/>
              <a:gd name="T170" fmla="*/ 698 w 698"/>
              <a:gd name="T171" fmla="*/ 328 h 3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98" h="328">
                <a:moveTo>
                  <a:pt x="616" y="216"/>
                </a:moveTo>
                <a:lnTo>
                  <a:pt x="612" y="216"/>
                </a:lnTo>
                <a:lnTo>
                  <a:pt x="612" y="220"/>
                </a:lnTo>
                <a:lnTo>
                  <a:pt x="616" y="222"/>
                </a:lnTo>
                <a:lnTo>
                  <a:pt x="618" y="228"/>
                </a:lnTo>
                <a:lnTo>
                  <a:pt x="620" y="230"/>
                </a:lnTo>
                <a:lnTo>
                  <a:pt x="624" y="234"/>
                </a:lnTo>
                <a:lnTo>
                  <a:pt x="642" y="252"/>
                </a:lnTo>
                <a:lnTo>
                  <a:pt x="648" y="252"/>
                </a:lnTo>
                <a:lnTo>
                  <a:pt x="650" y="258"/>
                </a:lnTo>
                <a:lnTo>
                  <a:pt x="656" y="258"/>
                </a:lnTo>
                <a:lnTo>
                  <a:pt x="656" y="260"/>
                </a:lnTo>
                <a:lnTo>
                  <a:pt x="654" y="264"/>
                </a:lnTo>
                <a:lnTo>
                  <a:pt x="656" y="264"/>
                </a:lnTo>
                <a:lnTo>
                  <a:pt x="660" y="264"/>
                </a:lnTo>
                <a:lnTo>
                  <a:pt x="662" y="268"/>
                </a:lnTo>
                <a:lnTo>
                  <a:pt x="660" y="272"/>
                </a:lnTo>
                <a:lnTo>
                  <a:pt x="650" y="276"/>
                </a:lnTo>
                <a:lnTo>
                  <a:pt x="648" y="278"/>
                </a:lnTo>
                <a:lnTo>
                  <a:pt x="642" y="270"/>
                </a:lnTo>
                <a:lnTo>
                  <a:pt x="634" y="264"/>
                </a:lnTo>
                <a:lnTo>
                  <a:pt x="630" y="262"/>
                </a:lnTo>
                <a:lnTo>
                  <a:pt x="632" y="256"/>
                </a:lnTo>
                <a:lnTo>
                  <a:pt x="628" y="252"/>
                </a:lnTo>
                <a:lnTo>
                  <a:pt x="624" y="250"/>
                </a:lnTo>
                <a:lnTo>
                  <a:pt x="620" y="252"/>
                </a:lnTo>
                <a:lnTo>
                  <a:pt x="610" y="248"/>
                </a:lnTo>
                <a:lnTo>
                  <a:pt x="608" y="246"/>
                </a:lnTo>
                <a:lnTo>
                  <a:pt x="608" y="240"/>
                </a:lnTo>
                <a:lnTo>
                  <a:pt x="606" y="240"/>
                </a:lnTo>
                <a:lnTo>
                  <a:pt x="604" y="246"/>
                </a:lnTo>
                <a:lnTo>
                  <a:pt x="598" y="248"/>
                </a:lnTo>
                <a:lnTo>
                  <a:pt x="606" y="254"/>
                </a:lnTo>
                <a:lnTo>
                  <a:pt x="614" y="252"/>
                </a:lnTo>
                <a:lnTo>
                  <a:pt x="616" y="256"/>
                </a:lnTo>
                <a:lnTo>
                  <a:pt x="620" y="258"/>
                </a:lnTo>
                <a:lnTo>
                  <a:pt x="624" y="256"/>
                </a:lnTo>
                <a:lnTo>
                  <a:pt x="626" y="262"/>
                </a:lnTo>
                <a:lnTo>
                  <a:pt x="626" y="264"/>
                </a:lnTo>
                <a:lnTo>
                  <a:pt x="624" y="268"/>
                </a:lnTo>
                <a:lnTo>
                  <a:pt x="630" y="272"/>
                </a:lnTo>
                <a:lnTo>
                  <a:pt x="632" y="272"/>
                </a:lnTo>
                <a:lnTo>
                  <a:pt x="632" y="276"/>
                </a:lnTo>
                <a:lnTo>
                  <a:pt x="642" y="280"/>
                </a:lnTo>
                <a:lnTo>
                  <a:pt x="642" y="282"/>
                </a:lnTo>
                <a:lnTo>
                  <a:pt x="644" y="288"/>
                </a:lnTo>
                <a:lnTo>
                  <a:pt x="648" y="286"/>
                </a:lnTo>
                <a:lnTo>
                  <a:pt x="656" y="286"/>
                </a:lnTo>
                <a:lnTo>
                  <a:pt x="658" y="280"/>
                </a:lnTo>
                <a:lnTo>
                  <a:pt x="664" y="280"/>
                </a:lnTo>
                <a:lnTo>
                  <a:pt x="670" y="284"/>
                </a:lnTo>
                <a:lnTo>
                  <a:pt x="674" y="284"/>
                </a:lnTo>
                <a:lnTo>
                  <a:pt x="678" y="288"/>
                </a:lnTo>
                <a:lnTo>
                  <a:pt x="682" y="284"/>
                </a:lnTo>
                <a:lnTo>
                  <a:pt x="686" y="284"/>
                </a:lnTo>
                <a:lnTo>
                  <a:pt x="688" y="294"/>
                </a:lnTo>
                <a:lnTo>
                  <a:pt x="698" y="320"/>
                </a:lnTo>
                <a:lnTo>
                  <a:pt x="698" y="324"/>
                </a:lnTo>
                <a:lnTo>
                  <a:pt x="696" y="324"/>
                </a:lnTo>
                <a:lnTo>
                  <a:pt x="694" y="318"/>
                </a:lnTo>
                <a:lnTo>
                  <a:pt x="692" y="314"/>
                </a:lnTo>
                <a:lnTo>
                  <a:pt x="688" y="314"/>
                </a:lnTo>
                <a:lnTo>
                  <a:pt x="688" y="316"/>
                </a:lnTo>
                <a:lnTo>
                  <a:pt x="692" y="324"/>
                </a:lnTo>
                <a:lnTo>
                  <a:pt x="686" y="324"/>
                </a:lnTo>
                <a:lnTo>
                  <a:pt x="680" y="320"/>
                </a:lnTo>
                <a:lnTo>
                  <a:pt x="682" y="326"/>
                </a:lnTo>
                <a:lnTo>
                  <a:pt x="676" y="324"/>
                </a:lnTo>
                <a:lnTo>
                  <a:pt x="656" y="326"/>
                </a:lnTo>
                <a:lnTo>
                  <a:pt x="642" y="324"/>
                </a:lnTo>
                <a:lnTo>
                  <a:pt x="638" y="324"/>
                </a:lnTo>
                <a:lnTo>
                  <a:pt x="604" y="326"/>
                </a:lnTo>
                <a:lnTo>
                  <a:pt x="582" y="326"/>
                </a:lnTo>
                <a:lnTo>
                  <a:pt x="566" y="326"/>
                </a:lnTo>
                <a:lnTo>
                  <a:pt x="528" y="326"/>
                </a:lnTo>
                <a:lnTo>
                  <a:pt x="516" y="326"/>
                </a:lnTo>
                <a:lnTo>
                  <a:pt x="502" y="326"/>
                </a:lnTo>
                <a:lnTo>
                  <a:pt x="480" y="328"/>
                </a:lnTo>
                <a:lnTo>
                  <a:pt x="468" y="326"/>
                </a:lnTo>
                <a:lnTo>
                  <a:pt x="444" y="326"/>
                </a:lnTo>
                <a:lnTo>
                  <a:pt x="436" y="326"/>
                </a:lnTo>
                <a:lnTo>
                  <a:pt x="408" y="326"/>
                </a:lnTo>
                <a:lnTo>
                  <a:pt x="398" y="326"/>
                </a:lnTo>
                <a:lnTo>
                  <a:pt x="374" y="326"/>
                </a:lnTo>
                <a:lnTo>
                  <a:pt x="354" y="326"/>
                </a:lnTo>
                <a:lnTo>
                  <a:pt x="326" y="326"/>
                </a:lnTo>
                <a:lnTo>
                  <a:pt x="320" y="326"/>
                </a:lnTo>
                <a:lnTo>
                  <a:pt x="288" y="326"/>
                </a:lnTo>
                <a:lnTo>
                  <a:pt x="276" y="324"/>
                </a:lnTo>
                <a:lnTo>
                  <a:pt x="254" y="324"/>
                </a:lnTo>
                <a:lnTo>
                  <a:pt x="248" y="324"/>
                </a:lnTo>
                <a:lnTo>
                  <a:pt x="206" y="324"/>
                </a:lnTo>
                <a:lnTo>
                  <a:pt x="182" y="320"/>
                </a:lnTo>
                <a:lnTo>
                  <a:pt x="180" y="318"/>
                </a:lnTo>
                <a:lnTo>
                  <a:pt x="166" y="318"/>
                </a:lnTo>
                <a:lnTo>
                  <a:pt x="124" y="322"/>
                </a:lnTo>
                <a:lnTo>
                  <a:pt x="96" y="320"/>
                </a:lnTo>
                <a:lnTo>
                  <a:pt x="76" y="322"/>
                </a:lnTo>
                <a:lnTo>
                  <a:pt x="62" y="322"/>
                </a:lnTo>
                <a:lnTo>
                  <a:pt x="18" y="322"/>
                </a:lnTo>
                <a:lnTo>
                  <a:pt x="0" y="322"/>
                </a:lnTo>
                <a:lnTo>
                  <a:pt x="20" y="314"/>
                </a:lnTo>
                <a:lnTo>
                  <a:pt x="50" y="304"/>
                </a:lnTo>
                <a:lnTo>
                  <a:pt x="54" y="294"/>
                </a:lnTo>
                <a:lnTo>
                  <a:pt x="64" y="292"/>
                </a:lnTo>
                <a:lnTo>
                  <a:pt x="72" y="288"/>
                </a:lnTo>
                <a:lnTo>
                  <a:pt x="74" y="280"/>
                </a:lnTo>
                <a:lnTo>
                  <a:pt x="76" y="276"/>
                </a:lnTo>
                <a:lnTo>
                  <a:pt x="86" y="270"/>
                </a:lnTo>
                <a:lnTo>
                  <a:pt x="86" y="262"/>
                </a:lnTo>
                <a:lnTo>
                  <a:pt x="100" y="254"/>
                </a:lnTo>
                <a:lnTo>
                  <a:pt x="106" y="250"/>
                </a:lnTo>
                <a:lnTo>
                  <a:pt x="112" y="248"/>
                </a:lnTo>
                <a:lnTo>
                  <a:pt x="124" y="242"/>
                </a:lnTo>
                <a:lnTo>
                  <a:pt x="128" y="236"/>
                </a:lnTo>
                <a:lnTo>
                  <a:pt x="152" y="216"/>
                </a:lnTo>
                <a:lnTo>
                  <a:pt x="156" y="218"/>
                </a:lnTo>
                <a:lnTo>
                  <a:pt x="152" y="224"/>
                </a:lnTo>
                <a:lnTo>
                  <a:pt x="156" y="236"/>
                </a:lnTo>
                <a:lnTo>
                  <a:pt x="162" y="244"/>
                </a:lnTo>
                <a:lnTo>
                  <a:pt x="168" y="244"/>
                </a:lnTo>
                <a:lnTo>
                  <a:pt x="174" y="248"/>
                </a:lnTo>
                <a:lnTo>
                  <a:pt x="180" y="252"/>
                </a:lnTo>
                <a:lnTo>
                  <a:pt x="188" y="252"/>
                </a:lnTo>
                <a:lnTo>
                  <a:pt x="198" y="248"/>
                </a:lnTo>
                <a:lnTo>
                  <a:pt x="208" y="238"/>
                </a:lnTo>
                <a:lnTo>
                  <a:pt x="218" y="248"/>
                </a:lnTo>
                <a:lnTo>
                  <a:pt x="232" y="244"/>
                </a:lnTo>
                <a:lnTo>
                  <a:pt x="238" y="242"/>
                </a:lnTo>
                <a:lnTo>
                  <a:pt x="244" y="244"/>
                </a:lnTo>
                <a:lnTo>
                  <a:pt x="252" y="236"/>
                </a:lnTo>
                <a:lnTo>
                  <a:pt x="248" y="232"/>
                </a:lnTo>
                <a:lnTo>
                  <a:pt x="252" y="228"/>
                </a:lnTo>
                <a:lnTo>
                  <a:pt x="260" y="234"/>
                </a:lnTo>
                <a:lnTo>
                  <a:pt x="284" y="222"/>
                </a:lnTo>
                <a:lnTo>
                  <a:pt x="288" y="228"/>
                </a:lnTo>
                <a:lnTo>
                  <a:pt x="300" y="218"/>
                </a:lnTo>
                <a:lnTo>
                  <a:pt x="300" y="212"/>
                </a:lnTo>
                <a:lnTo>
                  <a:pt x="310" y="208"/>
                </a:lnTo>
                <a:lnTo>
                  <a:pt x="304" y="204"/>
                </a:lnTo>
                <a:lnTo>
                  <a:pt x="302" y="198"/>
                </a:lnTo>
                <a:lnTo>
                  <a:pt x="310" y="184"/>
                </a:lnTo>
                <a:lnTo>
                  <a:pt x="322" y="170"/>
                </a:lnTo>
                <a:lnTo>
                  <a:pt x="332" y="156"/>
                </a:lnTo>
                <a:lnTo>
                  <a:pt x="338" y="140"/>
                </a:lnTo>
                <a:lnTo>
                  <a:pt x="346" y="132"/>
                </a:lnTo>
                <a:lnTo>
                  <a:pt x="346" y="126"/>
                </a:lnTo>
                <a:lnTo>
                  <a:pt x="352" y="122"/>
                </a:lnTo>
                <a:lnTo>
                  <a:pt x="356" y="114"/>
                </a:lnTo>
                <a:lnTo>
                  <a:pt x="354" y="104"/>
                </a:lnTo>
                <a:lnTo>
                  <a:pt x="360" y="96"/>
                </a:lnTo>
                <a:lnTo>
                  <a:pt x="370" y="104"/>
                </a:lnTo>
                <a:lnTo>
                  <a:pt x="374" y="114"/>
                </a:lnTo>
                <a:lnTo>
                  <a:pt x="388" y="116"/>
                </a:lnTo>
                <a:lnTo>
                  <a:pt x="396" y="110"/>
                </a:lnTo>
                <a:lnTo>
                  <a:pt x="412" y="78"/>
                </a:lnTo>
                <a:lnTo>
                  <a:pt x="412" y="74"/>
                </a:lnTo>
                <a:lnTo>
                  <a:pt x="418" y="68"/>
                </a:lnTo>
                <a:lnTo>
                  <a:pt x="430" y="78"/>
                </a:lnTo>
                <a:lnTo>
                  <a:pt x="440" y="60"/>
                </a:lnTo>
                <a:lnTo>
                  <a:pt x="456" y="48"/>
                </a:lnTo>
                <a:lnTo>
                  <a:pt x="456" y="46"/>
                </a:lnTo>
                <a:lnTo>
                  <a:pt x="460" y="42"/>
                </a:lnTo>
                <a:lnTo>
                  <a:pt x="468" y="36"/>
                </a:lnTo>
                <a:lnTo>
                  <a:pt x="468" y="32"/>
                </a:lnTo>
                <a:lnTo>
                  <a:pt x="466" y="28"/>
                </a:lnTo>
                <a:lnTo>
                  <a:pt x="476" y="0"/>
                </a:lnTo>
                <a:lnTo>
                  <a:pt x="484" y="8"/>
                </a:lnTo>
                <a:lnTo>
                  <a:pt x="502" y="20"/>
                </a:lnTo>
                <a:lnTo>
                  <a:pt x="520" y="36"/>
                </a:lnTo>
                <a:lnTo>
                  <a:pt x="532" y="14"/>
                </a:lnTo>
                <a:lnTo>
                  <a:pt x="534" y="16"/>
                </a:lnTo>
                <a:lnTo>
                  <a:pt x="540" y="16"/>
                </a:lnTo>
                <a:lnTo>
                  <a:pt x="554" y="24"/>
                </a:lnTo>
                <a:lnTo>
                  <a:pt x="550" y="30"/>
                </a:lnTo>
                <a:lnTo>
                  <a:pt x="548" y="32"/>
                </a:lnTo>
                <a:lnTo>
                  <a:pt x="548" y="36"/>
                </a:lnTo>
                <a:lnTo>
                  <a:pt x="558" y="44"/>
                </a:lnTo>
                <a:lnTo>
                  <a:pt x="564" y="44"/>
                </a:lnTo>
                <a:lnTo>
                  <a:pt x="570" y="48"/>
                </a:lnTo>
                <a:lnTo>
                  <a:pt x="572" y="52"/>
                </a:lnTo>
                <a:lnTo>
                  <a:pt x="576" y="54"/>
                </a:lnTo>
                <a:lnTo>
                  <a:pt x="580" y="54"/>
                </a:lnTo>
                <a:lnTo>
                  <a:pt x="584" y="58"/>
                </a:lnTo>
                <a:lnTo>
                  <a:pt x="588" y="64"/>
                </a:lnTo>
                <a:lnTo>
                  <a:pt x="592" y="72"/>
                </a:lnTo>
                <a:lnTo>
                  <a:pt x="590" y="76"/>
                </a:lnTo>
                <a:lnTo>
                  <a:pt x="592" y="80"/>
                </a:lnTo>
                <a:lnTo>
                  <a:pt x="588" y="84"/>
                </a:lnTo>
                <a:lnTo>
                  <a:pt x="584" y="88"/>
                </a:lnTo>
                <a:lnTo>
                  <a:pt x="582" y="92"/>
                </a:lnTo>
                <a:lnTo>
                  <a:pt x="576" y="94"/>
                </a:lnTo>
                <a:lnTo>
                  <a:pt x="572" y="98"/>
                </a:lnTo>
                <a:lnTo>
                  <a:pt x="568" y="106"/>
                </a:lnTo>
                <a:lnTo>
                  <a:pt x="566" y="118"/>
                </a:lnTo>
                <a:lnTo>
                  <a:pt x="570" y="124"/>
                </a:lnTo>
                <a:lnTo>
                  <a:pt x="574" y="128"/>
                </a:lnTo>
                <a:lnTo>
                  <a:pt x="590" y="120"/>
                </a:lnTo>
                <a:lnTo>
                  <a:pt x="592" y="120"/>
                </a:lnTo>
                <a:lnTo>
                  <a:pt x="592" y="124"/>
                </a:lnTo>
                <a:lnTo>
                  <a:pt x="592" y="126"/>
                </a:lnTo>
                <a:lnTo>
                  <a:pt x="594" y="132"/>
                </a:lnTo>
                <a:lnTo>
                  <a:pt x="600" y="136"/>
                </a:lnTo>
                <a:lnTo>
                  <a:pt x="598" y="140"/>
                </a:lnTo>
                <a:lnTo>
                  <a:pt x="608" y="144"/>
                </a:lnTo>
                <a:lnTo>
                  <a:pt x="616" y="146"/>
                </a:lnTo>
                <a:lnTo>
                  <a:pt x="620" y="150"/>
                </a:lnTo>
                <a:lnTo>
                  <a:pt x="622" y="148"/>
                </a:lnTo>
                <a:lnTo>
                  <a:pt x="624" y="148"/>
                </a:lnTo>
                <a:lnTo>
                  <a:pt x="628" y="152"/>
                </a:lnTo>
                <a:lnTo>
                  <a:pt x="628" y="148"/>
                </a:lnTo>
                <a:lnTo>
                  <a:pt x="630" y="148"/>
                </a:lnTo>
                <a:lnTo>
                  <a:pt x="636" y="158"/>
                </a:lnTo>
                <a:lnTo>
                  <a:pt x="636" y="160"/>
                </a:lnTo>
                <a:lnTo>
                  <a:pt x="640" y="162"/>
                </a:lnTo>
                <a:lnTo>
                  <a:pt x="642" y="166"/>
                </a:lnTo>
                <a:lnTo>
                  <a:pt x="646" y="164"/>
                </a:lnTo>
                <a:lnTo>
                  <a:pt x="654" y="170"/>
                </a:lnTo>
                <a:lnTo>
                  <a:pt x="664" y="174"/>
                </a:lnTo>
                <a:lnTo>
                  <a:pt x="664" y="180"/>
                </a:lnTo>
                <a:lnTo>
                  <a:pt x="662" y="184"/>
                </a:lnTo>
                <a:lnTo>
                  <a:pt x="656" y="180"/>
                </a:lnTo>
                <a:lnTo>
                  <a:pt x="656" y="184"/>
                </a:lnTo>
                <a:lnTo>
                  <a:pt x="656" y="186"/>
                </a:lnTo>
                <a:lnTo>
                  <a:pt x="658" y="190"/>
                </a:lnTo>
                <a:lnTo>
                  <a:pt x="656" y="196"/>
                </a:lnTo>
                <a:lnTo>
                  <a:pt x="654" y="196"/>
                </a:lnTo>
                <a:lnTo>
                  <a:pt x="656" y="204"/>
                </a:lnTo>
                <a:lnTo>
                  <a:pt x="646" y="204"/>
                </a:lnTo>
                <a:lnTo>
                  <a:pt x="644" y="200"/>
                </a:lnTo>
                <a:lnTo>
                  <a:pt x="640" y="200"/>
                </a:lnTo>
                <a:lnTo>
                  <a:pt x="636" y="194"/>
                </a:lnTo>
                <a:lnTo>
                  <a:pt x="628" y="186"/>
                </a:lnTo>
                <a:lnTo>
                  <a:pt x="622" y="182"/>
                </a:lnTo>
                <a:lnTo>
                  <a:pt x="620" y="176"/>
                </a:lnTo>
                <a:lnTo>
                  <a:pt x="612" y="172"/>
                </a:lnTo>
                <a:lnTo>
                  <a:pt x="604" y="160"/>
                </a:lnTo>
                <a:lnTo>
                  <a:pt x="602" y="160"/>
                </a:lnTo>
                <a:lnTo>
                  <a:pt x="600" y="160"/>
                </a:lnTo>
                <a:lnTo>
                  <a:pt x="602" y="164"/>
                </a:lnTo>
                <a:lnTo>
                  <a:pt x="608" y="172"/>
                </a:lnTo>
                <a:lnTo>
                  <a:pt x="612" y="176"/>
                </a:lnTo>
                <a:lnTo>
                  <a:pt x="616" y="184"/>
                </a:lnTo>
                <a:lnTo>
                  <a:pt x="624" y="190"/>
                </a:lnTo>
                <a:lnTo>
                  <a:pt x="632" y="196"/>
                </a:lnTo>
                <a:lnTo>
                  <a:pt x="632" y="202"/>
                </a:lnTo>
                <a:lnTo>
                  <a:pt x="638" y="208"/>
                </a:lnTo>
                <a:lnTo>
                  <a:pt x="644" y="208"/>
                </a:lnTo>
                <a:lnTo>
                  <a:pt x="652" y="212"/>
                </a:lnTo>
                <a:lnTo>
                  <a:pt x="656" y="212"/>
                </a:lnTo>
                <a:lnTo>
                  <a:pt x="658" y="212"/>
                </a:lnTo>
                <a:lnTo>
                  <a:pt x="656" y="216"/>
                </a:lnTo>
                <a:lnTo>
                  <a:pt x="646" y="214"/>
                </a:lnTo>
                <a:lnTo>
                  <a:pt x="644" y="216"/>
                </a:lnTo>
                <a:lnTo>
                  <a:pt x="646" y="218"/>
                </a:lnTo>
                <a:lnTo>
                  <a:pt x="654" y="220"/>
                </a:lnTo>
                <a:lnTo>
                  <a:pt x="658" y="224"/>
                </a:lnTo>
                <a:lnTo>
                  <a:pt x="662" y="226"/>
                </a:lnTo>
                <a:lnTo>
                  <a:pt x="660" y="240"/>
                </a:lnTo>
                <a:lnTo>
                  <a:pt x="656" y="232"/>
                </a:lnTo>
                <a:lnTo>
                  <a:pt x="652" y="232"/>
                </a:lnTo>
                <a:lnTo>
                  <a:pt x="650" y="228"/>
                </a:lnTo>
                <a:lnTo>
                  <a:pt x="646" y="228"/>
                </a:lnTo>
                <a:lnTo>
                  <a:pt x="648" y="232"/>
                </a:lnTo>
                <a:lnTo>
                  <a:pt x="644" y="234"/>
                </a:lnTo>
                <a:lnTo>
                  <a:pt x="646" y="236"/>
                </a:lnTo>
                <a:lnTo>
                  <a:pt x="646" y="238"/>
                </a:lnTo>
                <a:lnTo>
                  <a:pt x="644" y="240"/>
                </a:lnTo>
                <a:lnTo>
                  <a:pt x="644" y="242"/>
                </a:lnTo>
                <a:lnTo>
                  <a:pt x="648" y="240"/>
                </a:lnTo>
                <a:lnTo>
                  <a:pt x="652" y="242"/>
                </a:lnTo>
                <a:lnTo>
                  <a:pt x="652" y="244"/>
                </a:lnTo>
                <a:lnTo>
                  <a:pt x="648" y="246"/>
                </a:lnTo>
                <a:lnTo>
                  <a:pt x="642" y="246"/>
                </a:lnTo>
                <a:lnTo>
                  <a:pt x="628" y="232"/>
                </a:lnTo>
                <a:lnTo>
                  <a:pt x="622" y="226"/>
                </a:lnTo>
                <a:lnTo>
                  <a:pt x="616" y="216"/>
                </a:lnTo>
                <a:close/>
              </a:path>
            </a:pathLst>
          </a:custGeom>
          <a:solidFill>
            <a:srgbClr val="FFF8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87" name="Freeform 63"/>
          <p:cNvSpPr>
            <a:spLocks/>
          </p:cNvSpPr>
          <p:nvPr/>
        </p:nvSpPr>
        <p:spPr bwMode="auto">
          <a:xfrm>
            <a:off x="7747000" y="2289175"/>
            <a:ext cx="271463" cy="409575"/>
          </a:xfrm>
          <a:custGeom>
            <a:avLst/>
            <a:gdLst>
              <a:gd name="T0" fmla="*/ 2147483647 w 172"/>
              <a:gd name="T1" fmla="*/ 0 h 258"/>
              <a:gd name="T2" fmla="*/ 2147483647 w 172"/>
              <a:gd name="T3" fmla="*/ 2147483647 h 258"/>
              <a:gd name="T4" fmla="*/ 2147483647 w 172"/>
              <a:gd name="T5" fmla="*/ 2147483647 h 258"/>
              <a:gd name="T6" fmla="*/ 2147483647 w 172"/>
              <a:gd name="T7" fmla="*/ 2147483647 h 258"/>
              <a:gd name="T8" fmla="*/ 2147483647 w 172"/>
              <a:gd name="T9" fmla="*/ 2147483647 h 258"/>
              <a:gd name="T10" fmla="*/ 2147483647 w 172"/>
              <a:gd name="T11" fmla="*/ 2147483647 h 258"/>
              <a:gd name="T12" fmla="*/ 2147483647 w 172"/>
              <a:gd name="T13" fmla="*/ 2147483647 h 258"/>
              <a:gd name="T14" fmla="*/ 2147483647 w 172"/>
              <a:gd name="T15" fmla="*/ 2147483647 h 258"/>
              <a:gd name="T16" fmla="*/ 2147483647 w 172"/>
              <a:gd name="T17" fmla="*/ 2147483647 h 258"/>
              <a:gd name="T18" fmla="*/ 0 w 172"/>
              <a:gd name="T19" fmla="*/ 2147483647 h 258"/>
              <a:gd name="T20" fmla="*/ 2147483647 w 172"/>
              <a:gd name="T21" fmla="*/ 2147483647 h 258"/>
              <a:gd name="T22" fmla="*/ 2147483647 w 172"/>
              <a:gd name="T23" fmla="*/ 2147483647 h 258"/>
              <a:gd name="T24" fmla="*/ 2147483647 w 172"/>
              <a:gd name="T25" fmla="*/ 2147483647 h 258"/>
              <a:gd name="T26" fmla="*/ 2147483647 w 172"/>
              <a:gd name="T27" fmla="*/ 2147483647 h 258"/>
              <a:gd name="T28" fmla="*/ 2147483647 w 172"/>
              <a:gd name="T29" fmla="*/ 2147483647 h 258"/>
              <a:gd name="T30" fmla="*/ 2147483647 w 172"/>
              <a:gd name="T31" fmla="*/ 2147483647 h 258"/>
              <a:gd name="T32" fmla="*/ 2147483647 w 172"/>
              <a:gd name="T33" fmla="*/ 2147483647 h 258"/>
              <a:gd name="T34" fmla="*/ 2147483647 w 172"/>
              <a:gd name="T35" fmla="*/ 2147483647 h 258"/>
              <a:gd name="T36" fmla="*/ 2147483647 w 172"/>
              <a:gd name="T37" fmla="*/ 2147483647 h 258"/>
              <a:gd name="T38" fmla="*/ 2147483647 w 172"/>
              <a:gd name="T39" fmla="*/ 2147483647 h 258"/>
              <a:gd name="T40" fmla="*/ 2147483647 w 172"/>
              <a:gd name="T41" fmla="*/ 2147483647 h 258"/>
              <a:gd name="T42" fmla="*/ 2147483647 w 172"/>
              <a:gd name="T43" fmla="*/ 2147483647 h 258"/>
              <a:gd name="T44" fmla="*/ 2147483647 w 172"/>
              <a:gd name="T45" fmla="*/ 2147483647 h 258"/>
              <a:gd name="T46" fmla="*/ 2147483647 w 172"/>
              <a:gd name="T47" fmla="*/ 2147483647 h 258"/>
              <a:gd name="T48" fmla="*/ 2147483647 w 172"/>
              <a:gd name="T49" fmla="*/ 2147483647 h 258"/>
              <a:gd name="T50" fmla="*/ 2147483647 w 172"/>
              <a:gd name="T51" fmla="*/ 2147483647 h 258"/>
              <a:gd name="T52" fmla="*/ 2147483647 w 172"/>
              <a:gd name="T53" fmla="*/ 2147483647 h 258"/>
              <a:gd name="T54" fmla="*/ 2147483647 w 172"/>
              <a:gd name="T55" fmla="*/ 2147483647 h 258"/>
              <a:gd name="T56" fmla="*/ 2147483647 w 172"/>
              <a:gd name="T57" fmla="*/ 2147483647 h 258"/>
              <a:gd name="T58" fmla="*/ 2147483647 w 172"/>
              <a:gd name="T59" fmla="*/ 2147483647 h 258"/>
              <a:gd name="T60" fmla="*/ 2147483647 w 172"/>
              <a:gd name="T61" fmla="*/ 2147483647 h 258"/>
              <a:gd name="T62" fmla="*/ 2147483647 w 172"/>
              <a:gd name="T63" fmla="*/ 2147483647 h 258"/>
              <a:gd name="T64" fmla="*/ 2147483647 w 172"/>
              <a:gd name="T65" fmla="*/ 2147483647 h 258"/>
              <a:gd name="T66" fmla="*/ 2147483647 w 172"/>
              <a:gd name="T67" fmla="*/ 2147483647 h 258"/>
              <a:gd name="T68" fmla="*/ 2147483647 w 172"/>
              <a:gd name="T69" fmla="*/ 2147483647 h 258"/>
              <a:gd name="T70" fmla="*/ 2147483647 w 172"/>
              <a:gd name="T71" fmla="*/ 2147483647 h 258"/>
              <a:gd name="T72" fmla="*/ 2147483647 w 172"/>
              <a:gd name="T73" fmla="*/ 2147483647 h 258"/>
              <a:gd name="T74" fmla="*/ 2147483647 w 172"/>
              <a:gd name="T75" fmla="*/ 2147483647 h 258"/>
              <a:gd name="T76" fmla="*/ 2147483647 w 172"/>
              <a:gd name="T77" fmla="*/ 2147483647 h 258"/>
              <a:gd name="T78" fmla="*/ 2147483647 w 172"/>
              <a:gd name="T79" fmla="*/ 0 h 258"/>
              <a:gd name="T80" fmla="*/ 2147483647 w 172"/>
              <a:gd name="T81" fmla="*/ 0 h 258"/>
              <a:gd name="T82" fmla="*/ 2147483647 w 172"/>
              <a:gd name="T83" fmla="*/ 2147483647 h 258"/>
              <a:gd name="T84" fmla="*/ 2147483647 w 172"/>
              <a:gd name="T85" fmla="*/ 0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2"/>
              <a:gd name="T130" fmla="*/ 0 h 258"/>
              <a:gd name="T131" fmla="*/ 172 w 172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2" h="258">
                <a:moveTo>
                  <a:pt x="22" y="0"/>
                </a:moveTo>
                <a:lnTo>
                  <a:pt x="8" y="2"/>
                </a:lnTo>
                <a:lnTo>
                  <a:pt x="8" y="10"/>
                </a:lnTo>
                <a:lnTo>
                  <a:pt x="4" y="22"/>
                </a:lnTo>
                <a:lnTo>
                  <a:pt x="8" y="26"/>
                </a:lnTo>
                <a:lnTo>
                  <a:pt x="6" y="52"/>
                </a:lnTo>
                <a:lnTo>
                  <a:pt x="6" y="54"/>
                </a:lnTo>
                <a:lnTo>
                  <a:pt x="10" y="62"/>
                </a:lnTo>
                <a:lnTo>
                  <a:pt x="10" y="84"/>
                </a:lnTo>
                <a:lnTo>
                  <a:pt x="0" y="108"/>
                </a:lnTo>
                <a:lnTo>
                  <a:pt x="4" y="136"/>
                </a:lnTo>
                <a:lnTo>
                  <a:pt x="6" y="142"/>
                </a:lnTo>
                <a:lnTo>
                  <a:pt x="2" y="154"/>
                </a:lnTo>
                <a:lnTo>
                  <a:pt x="4" y="164"/>
                </a:lnTo>
                <a:lnTo>
                  <a:pt x="10" y="158"/>
                </a:lnTo>
                <a:lnTo>
                  <a:pt x="16" y="166"/>
                </a:lnTo>
                <a:lnTo>
                  <a:pt x="16" y="192"/>
                </a:lnTo>
                <a:lnTo>
                  <a:pt x="14" y="232"/>
                </a:lnTo>
                <a:lnTo>
                  <a:pt x="14" y="256"/>
                </a:lnTo>
                <a:lnTo>
                  <a:pt x="36" y="256"/>
                </a:lnTo>
                <a:lnTo>
                  <a:pt x="46" y="256"/>
                </a:lnTo>
                <a:lnTo>
                  <a:pt x="88" y="258"/>
                </a:lnTo>
                <a:lnTo>
                  <a:pt x="80" y="242"/>
                </a:lnTo>
                <a:lnTo>
                  <a:pt x="90" y="212"/>
                </a:lnTo>
                <a:lnTo>
                  <a:pt x="88" y="202"/>
                </a:lnTo>
                <a:lnTo>
                  <a:pt x="96" y="164"/>
                </a:lnTo>
                <a:lnTo>
                  <a:pt x="98" y="160"/>
                </a:lnTo>
                <a:lnTo>
                  <a:pt x="110" y="140"/>
                </a:lnTo>
                <a:lnTo>
                  <a:pt x="124" y="108"/>
                </a:lnTo>
                <a:lnTo>
                  <a:pt x="124" y="96"/>
                </a:lnTo>
                <a:lnTo>
                  <a:pt x="126" y="86"/>
                </a:lnTo>
                <a:lnTo>
                  <a:pt x="132" y="78"/>
                </a:lnTo>
                <a:lnTo>
                  <a:pt x="144" y="76"/>
                </a:lnTo>
                <a:lnTo>
                  <a:pt x="152" y="70"/>
                </a:lnTo>
                <a:lnTo>
                  <a:pt x="164" y="60"/>
                </a:lnTo>
                <a:lnTo>
                  <a:pt x="168" y="48"/>
                </a:lnTo>
                <a:lnTo>
                  <a:pt x="162" y="32"/>
                </a:lnTo>
                <a:lnTo>
                  <a:pt x="172" y="16"/>
                </a:lnTo>
                <a:lnTo>
                  <a:pt x="170" y="4"/>
                </a:lnTo>
                <a:lnTo>
                  <a:pt x="172" y="0"/>
                </a:lnTo>
                <a:lnTo>
                  <a:pt x="140" y="0"/>
                </a:lnTo>
                <a:lnTo>
                  <a:pt x="78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828" name="Freeform 64"/>
          <p:cNvSpPr>
            <a:spLocks/>
          </p:cNvSpPr>
          <p:nvPr/>
        </p:nvSpPr>
        <p:spPr bwMode="auto">
          <a:xfrm>
            <a:off x="763588" y="1708150"/>
            <a:ext cx="60325" cy="80963"/>
          </a:xfrm>
          <a:custGeom>
            <a:avLst/>
            <a:gdLst>
              <a:gd name="T0" fmla="*/ 2147483647 w 36"/>
              <a:gd name="T1" fmla="*/ 2147483647 h 52"/>
              <a:gd name="T2" fmla="*/ 2147483647 w 36"/>
              <a:gd name="T3" fmla="*/ 2147483647 h 52"/>
              <a:gd name="T4" fmla="*/ 2147483647 w 36"/>
              <a:gd name="T5" fmla="*/ 2147483647 h 52"/>
              <a:gd name="T6" fmla="*/ 2147483647 w 36"/>
              <a:gd name="T7" fmla="*/ 2147483647 h 52"/>
              <a:gd name="T8" fmla="*/ 2147483647 w 36"/>
              <a:gd name="T9" fmla="*/ 2147483647 h 52"/>
              <a:gd name="T10" fmla="*/ 2147483647 w 36"/>
              <a:gd name="T11" fmla="*/ 2147483647 h 52"/>
              <a:gd name="T12" fmla="*/ 2147483647 w 36"/>
              <a:gd name="T13" fmla="*/ 2147483647 h 52"/>
              <a:gd name="T14" fmla="*/ 2147483647 w 36"/>
              <a:gd name="T15" fmla="*/ 2147483647 h 52"/>
              <a:gd name="T16" fmla="*/ 2147483647 w 36"/>
              <a:gd name="T17" fmla="*/ 2147483647 h 52"/>
              <a:gd name="T18" fmla="*/ 2147483647 w 36"/>
              <a:gd name="T19" fmla="*/ 2147483647 h 52"/>
              <a:gd name="T20" fmla="*/ 2147483647 w 36"/>
              <a:gd name="T21" fmla="*/ 2147483647 h 52"/>
              <a:gd name="T22" fmla="*/ 2147483647 w 36"/>
              <a:gd name="T23" fmla="*/ 2147483647 h 52"/>
              <a:gd name="T24" fmla="*/ 2147483647 w 36"/>
              <a:gd name="T25" fmla="*/ 2147483647 h 52"/>
              <a:gd name="T26" fmla="*/ 2147483647 w 36"/>
              <a:gd name="T27" fmla="*/ 2147483647 h 52"/>
              <a:gd name="T28" fmla="*/ 2147483647 w 36"/>
              <a:gd name="T29" fmla="*/ 2147483647 h 52"/>
              <a:gd name="T30" fmla="*/ 2147483647 w 36"/>
              <a:gd name="T31" fmla="*/ 2147483647 h 52"/>
              <a:gd name="T32" fmla="*/ 2147483647 w 36"/>
              <a:gd name="T33" fmla="*/ 2147483647 h 52"/>
              <a:gd name="T34" fmla="*/ 2147483647 w 36"/>
              <a:gd name="T35" fmla="*/ 2147483647 h 52"/>
              <a:gd name="T36" fmla="*/ 2147483647 w 36"/>
              <a:gd name="T37" fmla="*/ 2147483647 h 52"/>
              <a:gd name="T38" fmla="*/ 2147483647 w 36"/>
              <a:gd name="T39" fmla="*/ 2147483647 h 52"/>
              <a:gd name="T40" fmla="*/ 2147483647 w 36"/>
              <a:gd name="T41" fmla="*/ 2147483647 h 52"/>
              <a:gd name="T42" fmla="*/ 2147483647 w 36"/>
              <a:gd name="T43" fmla="*/ 2147483647 h 52"/>
              <a:gd name="T44" fmla="*/ 2147483647 w 36"/>
              <a:gd name="T45" fmla="*/ 2147483647 h 52"/>
              <a:gd name="T46" fmla="*/ 2147483647 w 36"/>
              <a:gd name="T47" fmla="*/ 2147483647 h 52"/>
              <a:gd name="T48" fmla="*/ 2147483647 w 36"/>
              <a:gd name="T49" fmla="*/ 2147483647 h 52"/>
              <a:gd name="T50" fmla="*/ 2147483647 w 36"/>
              <a:gd name="T51" fmla="*/ 2147483647 h 52"/>
              <a:gd name="T52" fmla="*/ 2147483647 w 36"/>
              <a:gd name="T53" fmla="*/ 2147483647 h 52"/>
              <a:gd name="T54" fmla="*/ 2147483647 w 36"/>
              <a:gd name="T55" fmla="*/ 2147483647 h 52"/>
              <a:gd name="T56" fmla="*/ 2147483647 w 36"/>
              <a:gd name="T57" fmla="*/ 2147483647 h 52"/>
              <a:gd name="T58" fmla="*/ 2147483647 w 36"/>
              <a:gd name="T59" fmla="*/ 0 h 52"/>
              <a:gd name="T60" fmla="*/ 2147483647 w 36"/>
              <a:gd name="T61" fmla="*/ 0 h 52"/>
              <a:gd name="T62" fmla="*/ 0 w 36"/>
              <a:gd name="T63" fmla="*/ 2147483647 h 52"/>
              <a:gd name="T64" fmla="*/ 2147483647 w 36"/>
              <a:gd name="T65" fmla="*/ 2147483647 h 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"/>
              <a:gd name="T100" fmla="*/ 0 h 52"/>
              <a:gd name="T101" fmla="*/ 36 w 36"/>
              <a:gd name="T102" fmla="*/ 52 h 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" h="52">
                <a:moveTo>
                  <a:pt x="4" y="22"/>
                </a:moveTo>
                <a:lnTo>
                  <a:pt x="8" y="26"/>
                </a:lnTo>
                <a:lnTo>
                  <a:pt x="14" y="26"/>
                </a:lnTo>
                <a:lnTo>
                  <a:pt x="14" y="36"/>
                </a:lnTo>
                <a:lnTo>
                  <a:pt x="16" y="40"/>
                </a:lnTo>
                <a:lnTo>
                  <a:pt x="20" y="42"/>
                </a:lnTo>
                <a:lnTo>
                  <a:pt x="18" y="44"/>
                </a:lnTo>
                <a:lnTo>
                  <a:pt x="22" y="46"/>
                </a:lnTo>
                <a:lnTo>
                  <a:pt x="24" y="44"/>
                </a:lnTo>
                <a:lnTo>
                  <a:pt x="28" y="44"/>
                </a:lnTo>
                <a:lnTo>
                  <a:pt x="28" y="50"/>
                </a:lnTo>
                <a:lnTo>
                  <a:pt x="34" y="52"/>
                </a:lnTo>
                <a:lnTo>
                  <a:pt x="36" y="44"/>
                </a:lnTo>
                <a:lnTo>
                  <a:pt x="26" y="32"/>
                </a:lnTo>
                <a:lnTo>
                  <a:pt x="22" y="32"/>
                </a:lnTo>
                <a:lnTo>
                  <a:pt x="20" y="38"/>
                </a:lnTo>
                <a:lnTo>
                  <a:pt x="18" y="32"/>
                </a:lnTo>
                <a:lnTo>
                  <a:pt x="14" y="22"/>
                </a:lnTo>
                <a:lnTo>
                  <a:pt x="10" y="18"/>
                </a:lnTo>
                <a:lnTo>
                  <a:pt x="4" y="18"/>
                </a:lnTo>
                <a:lnTo>
                  <a:pt x="4" y="16"/>
                </a:lnTo>
                <a:lnTo>
                  <a:pt x="10" y="14"/>
                </a:lnTo>
                <a:lnTo>
                  <a:pt x="10" y="10"/>
                </a:lnTo>
                <a:lnTo>
                  <a:pt x="14" y="12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0" y="4"/>
                </a:lnTo>
                <a:lnTo>
                  <a:pt x="14" y="2"/>
                </a:lnTo>
                <a:lnTo>
                  <a:pt x="14" y="0"/>
                </a:lnTo>
                <a:lnTo>
                  <a:pt x="8" y="0"/>
                </a:lnTo>
                <a:lnTo>
                  <a:pt x="0" y="14"/>
                </a:ln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29" name="Freeform 65"/>
          <p:cNvSpPr>
            <a:spLocks/>
          </p:cNvSpPr>
          <p:nvPr/>
        </p:nvSpPr>
        <p:spPr bwMode="auto">
          <a:xfrm>
            <a:off x="739775" y="1674813"/>
            <a:ext cx="20638" cy="25400"/>
          </a:xfrm>
          <a:custGeom>
            <a:avLst/>
            <a:gdLst>
              <a:gd name="T0" fmla="*/ 2147483647 w 12"/>
              <a:gd name="T1" fmla="*/ 0 h 16"/>
              <a:gd name="T2" fmla="*/ 2147483647 w 12"/>
              <a:gd name="T3" fmla="*/ 2147483647 h 16"/>
              <a:gd name="T4" fmla="*/ 2147483647 w 12"/>
              <a:gd name="T5" fmla="*/ 2147483647 h 16"/>
              <a:gd name="T6" fmla="*/ 2147483647 w 12"/>
              <a:gd name="T7" fmla="*/ 2147483647 h 16"/>
              <a:gd name="T8" fmla="*/ 2147483647 w 12"/>
              <a:gd name="T9" fmla="*/ 2147483647 h 16"/>
              <a:gd name="T10" fmla="*/ 2147483647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2147483647 h 16"/>
              <a:gd name="T16" fmla="*/ 2147483647 w 12"/>
              <a:gd name="T17" fmla="*/ 2147483647 h 16"/>
              <a:gd name="T18" fmla="*/ 0 w 12"/>
              <a:gd name="T19" fmla="*/ 2147483647 h 16"/>
              <a:gd name="T20" fmla="*/ 2147483647 w 12"/>
              <a:gd name="T21" fmla="*/ 2147483647 h 16"/>
              <a:gd name="T22" fmla="*/ 2147483647 w 12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6"/>
              <a:gd name="T38" fmla="*/ 12 w 12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6">
                <a:moveTo>
                  <a:pt x="6" y="0"/>
                </a:moveTo>
                <a:lnTo>
                  <a:pt x="6" y="2"/>
                </a:lnTo>
                <a:lnTo>
                  <a:pt x="8" y="10"/>
                </a:lnTo>
                <a:lnTo>
                  <a:pt x="12" y="12"/>
                </a:lnTo>
                <a:lnTo>
                  <a:pt x="10" y="16"/>
                </a:lnTo>
                <a:lnTo>
                  <a:pt x="6" y="16"/>
                </a:lnTo>
                <a:lnTo>
                  <a:pt x="6" y="12"/>
                </a:lnTo>
                <a:lnTo>
                  <a:pt x="2" y="10"/>
                </a:lnTo>
                <a:lnTo>
                  <a:pt x="0" y="6"/>
                </a:lnTo>
                <a:lnTo>
                  <a:pt x="4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30" name="Freeform 66"/>
          <p:cNvSpPr>
            <a:spLocks/>
          </p:cNvSpPr>
          <p:nvPr/>
        </p:nvSpPr>
        <p:spPr bwMode="auto">
          <a:xfrm>
            <a:off x="731838" y="1646238"/>
            <a:ext cx="31750" cy="19050"/>
          </a:xfrm>
          <a:custGeom>
            <a:avLst/>
            <a:gdLst>
              <a:gd name="T0" fmla="*/ 2147483647 w 20"/>
              <a:gd name="T1" fmla="*/ 0 h 12"/>
              <a:gd name="T2" fmla="*/ 2147483647 w 20"/>
              <a:gd name="T3" fmla="*/ 0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2147483647 h 12"/>
              <a:gd name="T12" fmla="*/ 2147483647 w 20"/>
              <a:gd name="T13" fmla="*/ 2147483647 h 12"/>
              <a:gd name="T14" fmla="*/ 2147483647 w 20"/>
              <a:gd name="T15" fmla="*/ 2147483647 h 12"/>
              <a:gd name="T16" fmla="*/ 2147483647 w 20"/>
              <a:gd name="T17" fmla="*/ 2147483647 h 12"/>
              <a:gd name="T18" fmla="*/ 0 w 20"/>
              <a:gd name="T19" fmla="*/ 2147483647 h 12"/>
              <a:gd name="T20" fmla="*/ 2147483647 w 20"/>
              <a:gd name="T21" fmla="*/ 2147483647 h 12"/>
              <a:gd name="T22" fmla="*/ 2147483647 w 20"/>
              <a:gd name="T23" fmla="*/ 0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12"/>
              <a:gd name="T38" fmla="*/ 20 w 20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12">
                <a:moveTo>
                  <a:pt x="6" y="0"/>
                </a:moveTo>
                <a:lnTo>
                  <a:pt x="10" y="0"/>
                </a:lnTo>
                <a:lnTo>
                  <a:pt x="20" y="6"/>
                </a:lnTo>
                <a:lnTo>
                  <a:pt x="16" y="12"/>
                </a:lnTo>
                <a:lnTo>
                  <a:pt x="14" y="10"/>
                </a:lnTo>
                <a:lnTo>
                  <a:pt x="10" y="4"/>
                </a:lnTo>
                <a:lnTo>
                  <a:pt x="6" y="4"/>
                </a:lnTo>
                <a:lnTo>
                  <a:pt x="10" y="12"/>
                </a:lnTo>
                <a:lnTo>
                  <a:pt x="4" y="10"/>
                </a:lnTo>
                <a:lnTo>
                  <a:pt x="0" y="12"/>
                </a:lnTo>
                <a:lnTo>
                  <a:pt x="2" y="4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31" name="Freeform 67"/>
          <p:cNvSpPr>
            <a:spLocks/>
          </p:cNvSpPr>
          <p:nvPr/>
        </p:nvSpPr>
        <p:spPr bwMode="auto">
          <a:xfrm>
            <a:off x="708025" y="1662113"/>
            <a:ext cx="23813" cy="31750"/>
          </a:xfrm>
          <a:custGeom>
            <a:avLst/>
            <a:gdLst>
              <a:gd name="T0" fmla="*/ 2147483647 w 16"/>
              <a:gd name="T1" fmla="*/ 2147483647 h 20"/>
              <a:gd name="T2" fmla="*/ 2147483647 w 16"/>
              <a:gd name="T3" fmla="*/ 0 h 20"/>
              <a:gd name="T4" fmla="*/ 2147483647 w 16"/>
              <a:gd name="T5" fmla="*/ 2147483647 h 20"/>
              <a:gd name="T6" fmla="*/ 2147483647 w 16"/>
              <a:gd name="T7" fmla="*/ 2147483647 h 20"/>
              <a:gd name="T8" fmla="*/ 2147483647 w 16"/>
              <a:gd name="T9" fmla="*/ 2147483647 h 20"/>
              <a:gd name="T10" fmla="*/ 2147483647 w 16"/>
              <a:gd name="T11" fmla="*/ 2147483647 h 20"/>
              <a:gd name="T12" fmla="*/ 2147483647 w 16"/>
              <a:gd name="T13" fmla="*/ 2147483647 h 20"/>
              <a:gd name="T14" fmla="*/ 2147483647 w 16"/>
              <a:gd name="T15" fmla="*/ 2147483647 h 20"/>
              <a:gd name="T16" fmla="*/ 2147483647 w 16"/>
              <a:gd name="T17" fmla="*/ 2147483647 h 20"/>
              <a:gd name="T18" fmla="*/ 0 w 16"/>
              <a:gd name="T19" fmla="*/ 2147483647 h 20"/>
              <a:gd name="T20" fmla="*/ 0 w 16"/>
              <a:gd name="T21" fmla="*/ 2147483647 h 20"/>
              <a:gd name="T22" fmla="*/ 2147483647 w 16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20"/>
              <a:gd name="T38" fmla="*/ 16 w 16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20">
                <a:moveTo>
                  <a:pt x="2" y="2"/>
                </a:moveTo>
                <a:lnTo>
                  <a:pt x="6" y="0"/>
                </a:lnTo>
                <a:lnTo>
                  <a:pt x="12" y="8"/>
                </a:lnTo>
                <a:lnTo>
                  <a:pt x="16" y="12"/>
                </a:lnTo>
                <a:lnTo>
                  <a:pt x="14" y="14"/>
                </a:lnTo>
                <a:lnTo>
                  <a:pt x="16" y="18"/>
                </a:lnTo>
                <a:lnTo>
                  <a:pt x="14" y="20"/>
                </a:lnTo>
                <a:lnTo>
                  <a:pt x="10" y="16"/>
                </a:lnTo>
                <a:lnTo>
                  <a:pt x="2" y="14"/>
                </a:lnTo>
                <a:lnTo>
                  <a:pt x="0" y="10"/>
                </a:lnTo>
                <a:lnTo>
                  <a:pt x="0" y="6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 w="12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48192" name="Freeform 68"/>
          <p:cNvSpPr>
            <a:spLocks/>
          </p:cNvSpPr>
          <p:nvPr/>
        </p:nvSpPr>
        <p:spPr bwMode="auto">
          <a:xfrm>
            <a:off x="490538" y="1593850"/>
            <a:ext cx="1096962" cy="619125"/>
          </a:xfrm>
          <a:custGeom>
            <a:avLst/>
            <a:gdLst>
              <a:gd name="T0" fmla="*/ 2147483647 w 692"/>
              <a:gd name="T1" fmla="*/ 2147483647 h 390"/>
              <a:gd name="T2" fmla="*/ 2147483647 w 692"/>
              <a:gd name="T3" fmla="*/ 2147483647 h 390"/>
              <a:gd name="T4" fmla="*/ 2147483647 w 692"/>
              <a:gd name="T5" fmla="*/ 2147483647 h 390"/>
              <a:gd name="T6" fmla="*/ 2147483647 w 692"/>
              <a:gd name="T7" fmla="*/ 2147483647 h 390"/>
              <a:gd name="T8" fmla="*/ 2147483647 w 692"/>
              <a:gd name="T9" fmla="*/ 2147483647 h 390"/>
              <a:gd name="T10" fmla="*/ 2147483647 w 692"/>
              <a:gd name="T11" fmla="*/ 2147483647 h 390"/>
              <a:gd name="T12" fmla="*/ 2147483647 w 692"/>
              <a:gd name="T13" fmla="*/ 2147483647 h 390"/>
              <a:gd name="T14" fmla="*/ 2147483647 w 692"/>
              <a:gd name="T15" fmla="*/ 2147483647 h 390"/>
              <a:gd name="T16" fmla="*/ 2147483647 w 692"/>
              <a:gd name="T17" fmla="*/ 2147483647 h 390"/>
              <a:gd name="T18" fmla="*/ 2147483647 w 692"/>
              <a:gd name="T19" fmla="*/ 2147483647 h 390"/>
              <a:gd name="T20" fmla="*/ 2147483647 w 692"/>
              <a:gd name="T21" fmla="*/ 2147483647 h 390"/>
              <a:gd name="T22" fmla="*/ 2147483647 w 692"/>
              <a:gd name="T23" fmla="*/ 2147483647 h 390"/>
              <a:gd name="T24" fmla="*/ 2147483647 w 692"/>
              <a:gd name="T25" fmla="*/ 2147483647 h 390"/>
              <a:gd name="T26" fmla="*/ 2147483647 w 692"/>
              <a:gd name="T27" fmla="*/ 2147483647 h 390"/>
              <a:gd name="T28" fmla="*/ 2147483647 w 692"/>
              <a:gd name="T29" fmla="*/ 2147483647 h 390"/>
              <a:gd name="T30" fmla="*/ 2147483647 w 692"/>
              <a:gd name="T31" fmla="*/ 2147483647 h 390"/>
              <a:gd name="T32" fmla="*/ 2147483647 w 692"/>
              <a:gd name="T33" fmla="*/ 2147483647 h 390"/>
              <a:gd name="T34" fmla="*/ 2147483647 w 692"/>
              <a:gd name="T35" fmla="*/ 2147483647 h 390"/>
              <a:gd name="T36" fmla="*/ 2147483647 w 692"/>
              <a:gd name="T37" fmla="*/ 2147483647 h 390"/>
              <a:gd name="T38" fmla="*/ 2147483647 w 692"/>
              <a:gd name="T39" fmla="*/ 2147483647 h 390"/>
              <a:gd name="T40" fmla="*/ 2147483647 w 692"/>
              <a:gd name="T41" fmla="*/ 2147483647 h 390"/>
              <a:gd name="T42" fmla="*/ 2147483647 w 692"/>
              <a:gd name="T43" fmla="*/ 2147483647 h 390"/>
              <a:gd name="T44" fmla="*/ 2147483647 w 692"/>
              <a:gd name="T45" fmla="*/ 2147483647 h 390"/>
              <a:gd name="T46" fmla="*/ 2147483647 w 692"/>
              <a:gd name="T47" fmla="*/ 2147483647 h 390"/>
              <a:gd name="T48" fmla="*/ 2147483647 w 692"/>
              <a:gd name="T49" fmla="*/ 2147483647 h 390"/>
              <a:gd name="T50" fmla="*/ 2147483647 w 692"/>
              <a:gd name="T51" fmla="*/ 2147483647 h 390"/>
              <a:gd name="T52" fmla="*/ 2147483647 w 692"/>
              <a:gd name="T53" fmla="*/ 2147483647 h 390"/>
              <a:gd name="T54" fmla="*/ 2147483647 w 692"/>
              <a:gd name="T55" fmla="*/ 2147483647 h 390"/>
              <a:gd name="T56" fmla="*/ 2147483647 w 692"/>
              <a:gd name="T57" fmla="*/ 2147483647 h 390"/>
              <a:gd name="T58" fmla="*/ 2147483647 w 692"/>
              <a:gd name="T59" fmla="*/ 2147483647 h 390"/>
              <a:gd name="T60" fmla="*/ 2147483647 w 692"/>
              <a:gd name="T61" fmla="*/ 2147483647 h 390"/>
              <a:gd name="T62" fmla="*/ 2147483647 w 692"/>
              <a:gd name="T63" fmla="*/ 2147483647 h 390"/>
              <a:gd name="T64" fmla="*/ 2147483647 w 692"/>
              <a:gd name="T65" fmla="*/ 2147483647 h 390"/>
              <a:gd name="T66" fmla="*/ 0 w 692"/>
              <a:gd name="T67" fmla="*/ 2147483647 h 390"/>
              <a:gd name="T68" fmla="*/ 2147483647 w 692"/>
              <a:gd name="T69" fmla="*/ 2147483647 h 390"/>
              <a:gd name="T70" fmla="*/ 2147483647 w 692"/>
              <a:gd name="T71" fmla="*/ 2147483647 h 390"/>
              <a:gd name="T72" fmla="*/ 2147483647 w 692"/>
              <a:gd name="T73" fmla="*/ 2147483647 h 390"/>
              <a:gd name="T74" fmla="*/ 2147483647 w 692"/>
              <a:gd name="T75" fmla="*/ 2147483647 h 390"/>
              <a:gd name="T76" fmla="*/ 2147483647 w 692"/>
              <a:gd name="T77" fmla="*/ 2147483647 h 390"/>
              <a:gd name="T78" fmla="*/ 2147483647 w 692"/>
              <a:gd name="T79" fmla="*/ 2147483647 h 390"/>
              <a:gd name="T80" fmla="*/ 2147483647 w 692"/>
              <a:gd name="T81" fmla="*/ 2147483647 h 390"/>
              <a:gd name="T82" fmla="*/ 2147483647 w 692"/>
              <a:gd name="T83" fmla="*/ 2147483647 h 390"/>
              <a:gd name="T84" fmla="*/ 2147483647 w 692"/>
              <a:gd name="T85" fmla="*/ 2147483647 h 390"/>
              <a:gd name="T86" fmla="*/ 2147483647 w 692"/>
              <a:gd name="T87" fmla="*/ 2147483647 h 390"/>
              <a:gd name="T88" fmla="*/ 2147483647 w 692"/>
              <a:gd name="T89" fmla="*/ 2147483647 h 390"/>
              <a:gd name="T90" fmla="*/ 2147483647 w 692"/>
              <a:gd name="T91" fmla="*/ 2147483647 h 390"/>
              <a:gd name="T92" fmla="*/ 2147483647 w 692"/>
              <a:gd name="T93" fmla="*/ 2147483647 h 390"/>
              <a:gd name="T94" fmla="*/ 2147483647 w 692"/>
              <a:gd name="T95" fmla="*/ 2147483647 h 390"/>
              <a:gd name="T96" fmla="*/ 2147483647 w 692"/>
              <a:gd name="T97" fmla="*/ 2147483647 h 390"/>
              <a:gd name="T98" fmla="*/ 2147483647 w 692"/>
              <a:gd name="T99" fmla="*/ 2147483647 h 390"/>
              <a:gd name="T100" fmla="*/ 2147483647 w 692"/>
              <a:gd name="T101" fmla="*/ 2147483647 h 390"/>
              <a:gd name="T102" fmla="*/ 2147483647 w 692"/>
              <a:gd name="T103" fmla="*/ 2147483647 h 390"/>
              <a:gd name="T104" fmla="*/ 2147483647 w 692"/>
              <a:gd name="T105" fmla="*/ 2147483647 h 3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92"/>
              <a:gd name="T160" fmla="*/ 0 h 390"/>
              <a:gd name="T161" fmla="*/ 692 w 692"/>
              <a:gd name="T162" fmla="*/ 390 h 39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92" h="390">
                <a:moveTo>
                  <a:pt x="510" y="336"/>
                </a:moveTo>
                <a:lnTo>
                  <a:pt x="596" y="336"/>
                </a:lnTo>
                <a:lnTo>
                  <a:pt x="628" y="334"/>
                </a:lnTo>
                <a:lnTo>
                  <a:pt x="642" y="336"/>
                </a:lnTo>
                <a:lnTo>
                  <a:pt x="692" y="336"/>
                </a:lnTo>
                <a:lnTo>
                  <a:pt x="692" y="318"/>
                </a:lnTo>
                <a:lnTo>
                  <a:pt x="688" y="314"/>
                </a:lnTo>
                <a:lnTo>
                  <a:pt x="688" y="306"/>
                </a:lnTo>
                <a:lnTo>
                  <a:pt x="682" y="298"/>
                </a:lnTo>
                <a:lnTo>
                  <a:pt x="682" y="288"/>
                </a:lnTo>
                <a:lnTo>
                  <a:pt x="682" y="276"/>
                </a:lnTo>
                <a:lnTo>
                  <a:pt x="680" y="210"/>
                </a:lnTo>
                <a:lnTo>
                  <a:pt x="680" y="196"/>
                </a:lnTo>
                <a:lnTo>
                  <a:pt x="682" y="184"/>
                </a:lnTo>
                <a:lnTo>
                  <a:pt x="682" y="116"/>
                </a:lnTo>
                <a:lnTo>
                  <a:pt x="680" y="106"/>
                </a:lnTo>
                <a:lnTo>
                  <a:pt x="682" y="18"/>
                </a:lnTo>
                <a:lnTo>
                  <a:pt x="682" y="2"/>
                </a:lnTo>
                <a:lnTo>
                  <a:pt x="646" y="0"/>
                </a:lnTo>
                <a:lnTo>
                  <a:pt x="576" y="2"/>
                </a:lnTo>
                <a:lnTo>
                  <a:pt x="520" y="2"/>
                </a:lnTo>
                <a:lnTo>
                  <a:pt x="340" y="2"/>
                </a:lnTo>
                <a:lnTo>
                  <a:pt x="174" y="4"/>
                </a:lnTo>
                <a:lnTo>
                  <a:pt x="174" y="6"/>
                </a:lnTo>
                <a:lnTo>
                  <a:pt x="170" y="6"/>
                </a:lnTo>
                <a:lnTo>
                  <a:pt x="170" y="8"/>
                </a:lnTo>
                <a:lnTo>
                  <a:pt x="174" y="8"/>
                </a:lnTo>
                <a:lnTo>
                  <a:pt x="174" y="10"/>
                </a:lnTo>
                <a:lnTo>
                  <a:pt x="172" y="12"/>
                </a:lnTo>
                <a:lnTo>
                  <a:pt x="172" y="16"/>
                </a:lnTo>
                <a:lnTo>
                  <a:pt x="178" y="20"/>
                </a:lnTo>
                <a:lnTo>
                  <a:pt x="178" y="26"/>
                </a:lnTo>
                <a:lnTo>
                  <a:pt x="184" y="28"/>
                </a:lnTo>
                <a:lnTo>
                  <a:pt x="182" y="32"/>
                </a:lnTo>
                <a:lnTo>
                  <a:pt x="184" y="34"/>
                </a:lnTo>
                <a:lnTo>
                  <a:pt x="188" y="28"/>
                </a:lnTo>
                <a:lnTo>
                  <a:pt x="192" y="28"/>
                </a:lnTo>
                <a:lnTo>
                  <a:pt x="198" y="32"/>
                </a:lnTo>
                <a:lnTo>
                  <a:pt x="196" y="34"/>
                </a:lnTo>
                <a:lnTo>
                  <a:pt x="198" y="42"/>
                </a:lnTo>
                <a:lnTo>
                  <a:pt x="202" y="46"/>
                </a:lnTo>
                <a:lnTo>
                  <a:pt x="202" y="50"/>
                </a:lnTo>
                <a:lnTo>
                  <a:pt x="198" y="52"/>
                </a:lnTo>
                <a:lnTo>
                  <a:pt x="200" y="58"/>
                </a:lnTo>
                <a:lnTo>
                  <a:pt x="198" y="64"/>
                </a:lnTo>
                <a:lnTo>
                  <a:pt x="194" y="62"/>
                </a:lnTo>
                <a:lnTo>
                  <a:pt x="190" y="62"/>
                </a:lnTo>
                <a:lnTo>
                  <a:pt x="188" y="58"/>
                </a:lnTo>
                <a:lnTo>
                  <a:pt x="184" y="58"/>
                </a:lnTo>
                <a:lnTo>
                  <a:pt x="180" y="60"/>
                </a:lnTo>
                <a:lnTo>
                  <a:pt x="184" y="64"/>
                </a:lnTo>
                <a:lnTo>
                  <a:pt x="184" y="66"/>
                </a:lnTo>
                <a:lnTo>
                  <a:pt x="188" y="68"/>
                </a:lnTo>
                <a:lnTo>
                  <a:pt x="192" y="66"/>
                </a:lnTo>
                <a:lnTo>
                  <a:pt x="192" y="72"/>
                </a:lnTo>
                <a:lnTo>
                  <a:pt x="208" y="82"/>
                </a:lnTo>
                <a:lnTo>
                  <a:pt x="208" y="88"/>
                </a:lnTo>
                <a:lnTo>
                  <a:pt x="210" y="104"/>
                </a:lnTo>
                <a:lnTo>
                  <a:pt x="218" y="110"/>
                </a:lnTo>
                <a:lnTo>
                  <a:pt x="224" y="110"/>
                </a:lnTo>
                <a:lnTo>
                  <a:pt x="222" y="114"/>
                </a:lnTo>
                <a:lnTo>
                  <a:pt x="216" y="118"/>
                </a:lnTo>
                <a:lnTo>
                  <a:pt x="208" y="136"/>
                </a:lnTo>
                <a:lnTo>
                  <a:pt x="208" y="140"/>
                </a:lnTo>
                <a:lnTo>
                  <a:pt x="208" y="150"/>
                </a:lnTo>
                <a:lnTo>
                  <a:pt x="204" y="152"/>
                </a:lnTo>
                <a:lnTo>
                  <a:pt x="208" y="154"/>
                </a:lnTo>
                <a:lnTo>
                  <a:pt x="212" y="158"/>
                </a:lnTo>
                <a:lnTo>
                  <a:pt x="210" y="160"/>
                </a:lnTo>
                <a:lnTo>
                  <a:pt x="204" y="162"/>
                </a:lnTo>
                <a:lnTo>
                  <a:pt x="212" y="186"/>
                </a:lnTo>
                <a:lnTo>
                  <a:pt x="204" y="190"/>
                </a:lnTo>
                <a:lnTo>
                  <a:pt x="206" y="198"/>
                </a:lnTo>
                <a:lnTo>
                  <a:pt x="200" y="198"/>
                </a:lnTo>
                <a:lnTo>
                  <a:pt x="194" y="192"/>
                </a:lnTo>
                <a:lnTo>
                  <a:pt x="196" y="196"/>
                </a:lnTo>
                <a:lnTo>
                  <a:pt x="182" y="216"/>
                </a:lnTo>
                <a:lnTo>
                  <a:pt x="176" y="214"/>
                </a:lnTo>
                <a:lnTo>
                  <a:pt x="172" y="210"/>
                </a:lnTo>
                <a:lnTo>
                  <a:pt x="168" y="208"/>
                </a:lnTo>
                <a:lnTo>
                  <a:pt x="168" y="214"/>
                </a:lnTo>
                <a:lnTo>
                  <a:pt x="166" y="212"/>
                </a:lnTo>
                <a:lnTo>
                  <a:pt x="162" y="210"/>
                </a:lnTo>
                <a:lnTo>
                  <a:pt x="164" y="222"/>
                </a:lnTo>
                <a:lnTo>
                  <a:pt x="160" y="222"/>
                </a:lnTo>
                <a:lnTo>
                  <a:pt x="158" y="214"/>
                </a:lnTo>
                <a:lnTo>
                  <a:pt x="156" y="218"/>
                </a:lnTo>
                <a:lnTo>
                  <a:pt x="154" y="216"/>
                </a:lnTo>
                <a:lnTo>
                  <a:pt x="158" y="210"/>
                </a:lnTo>
                <a:lnTo>
                  <a:pt x="156" y="208"/>
                </a:lnTo>
                <a:lnTo>
                  <a:pt x="148" y="214"/>
                </a:lnTo>
                <a:lnTo>
                  <a:pt x="148" y="210"/>
                </a:lnTo>
                <a:lnTo>
                  <a:pt x="154" y="204"/>
                </a:lnTo>
                <a:lnTo>
                  <a:pt x="144" y="204"/>
                </a:lnTo>
                <a:lnTo>
                  <a:pt x="148" y="200"/>
                </a:lnTo>
                <a:lnTo>
                  <a:pt x="152" y="200"/>
                </a:lnTo>
                <a:lnTo>
                  <a:pt x="150" y="202"/>
                </a:lnTo>
                <a:lnTo>
                  <a:pt x="156" y="202"/>
                </a:lnTo>
                <a:lnTo>
                  <a:pt x="160" y="194"/>
                </a:lnTo>
                <a:lnTo>
                  <a:pt x="168" y="190"/>
                </a:lnTo>
                <a:lnTo>
                  <a:pt x="168" y="182"/>
                </a:lnTo>
                <a:lnTo>
                  <a:pt x="170" y="184"/>
                </a:lnTo>
                <a:lnTo>
                  <a:pt x="172" y="190"/>
                </a:lnTo>
                <a:lnTo>
                  <a:pt x="168" y="200"/>
                </a:lnTo>
                <a:lnTo>
                  <a:pt x="172" y="206"/>
                </a:lnTo>
                <a:lnTo>
                  <a:pt x="174" y="206"/>
                </a:lnTo>
                <a:lnTo>
                  <a:pt x="176" y="200"/>
                </a:lnTo>
                <a:lnTo>
                  <a:pt x="174" y="194"/>
                </a:lnTo>
                <a:lnTo>
                  <a:pt x="176" y="190"/>
                </a:lnTo>
                <a:lnTo>
                  <a:pt x="180" y="186"/>
                </a:lnTo>
                <a:lnTo>
                  <a:pt x="186" y="182"/>
                </a:lnTo>
                <a:lnTo>
                  <a:pt x="182" y="188"/>
                </a:lnTo>
                <a:lnTo>
                  <a:pt x="182" y="194"/>
                </a:lnTo>
                <a:lnTo>
                  <a:pt x="192" y="196"/>
                </a:lnTo>
                <a:lnTo>
                  <a:pt x="188" y="188"/>
                </a:lnTo>
                <a:lnTo>
                  <a:pt x="192" y="186"/>
                </a:lnTo>
                <a:lnTo>
                  <a:pt x="192" y="182"/>
                </a:lnTo>
                <a:lnTo>
                  <a:pt x="194" y="182"/>
                </a:lnTo>
                <a:lnTo>
                  <a:pt x="196" y="170"/>
                </a:lnTo>
                <a:lnTo>
                  <a:pt x="192" y="162"/>
                </a:lnTo>
                <a:lnTo>
                  <a:pt x="184" y="166"/>
                </a:lnTo>
                <a:lnTo>
                  <a:pt x="180" y="164"/>
                </a:lnTo>
                <a:lnTo>
                  <a:pt x="182" y="162"/>
                </a:lnTo>
                <a:lnTo>
                  <a:pt x="180" y="160"/>
                </a:lnTo>
                <a:lnTo>
                  <a:pt x="180" y="156"/>
                </a:lnTo>
                <a:lnTo>
                  <a:pt x="186" y="160"/>
                </a:lnTo>
                <a:lnTo>
                  <a:pt x="188" y="160"/>
                </a:lnTo>
                <a:lnTo>
                  <a:pt x="184" y="148"/>
                </a:lnTo>
                <a:lnTo>
                  <a:pt x="182" y="144"/>
                </a:lnTo>
                <a:lnTo>
                  <a:pt x="186" y="142"/>
                </a:lnTo>
                <a:lnTo>
                  <a:pt x="188" y="146"/>
                </a:lnTo>
                <a:lnTo>
                  <a:pt x="192" y="140"/>
                </a:lnTo>
                <a:lnTo>
                  <a:pt x="196" y="144"/>
                </a:lnTo>
                <a:lnTo>
                  <a:pt x="200" y="142"/>
                </a:lnTo>
                <a:lnTo>
                  <a:pt x="196" y="136"/>
                </a:lnTo>
                <a:lnTo>
                  <a:pt x="198" y="132"/>
                </a:lnTo>
                <a:lnTo>
                  <a:pt x="196" y="126"/>
                </a:lnTo>
                <a:lnTo>
                  <a:pt x="186" y="120"/>
                </a:lnTo>
                <a:lnTo>
                  <a:pt x="192" y="134"/>
                </a:lnTo>
                <a:lnTo>
                  <a:pt x="186" y="132"/>
                </a:lnTo>
                <a:lnTo>
                  <a:pt x="178" y="142"/>
                </a:lnTo>
                <a:lnTo>
                  <a:pt x="174" y="152"/>
                </a:lnTo>
                <a:lnTo>
                  <a:pt x="166" y="154"/>
                </a:lnTo>
                <a:lnTo>
                  <a:pt x="154" y="164"/>
                </a:lnTo>
                <a:lnTo>
                  <a:pt x="152" y="168"/>
                </a:lnTo>
                <a:lnTo>
                  <a:pt x="144" y="180"/>
                </a:lnTo>
                <a:lnTo>
                  <a:pt x="144" y="182"/>
                </a:lnTo>
                <a:lnTo>
                  <a:pt x="150" y="184"/>
                </a:lnTo>
                <a:lnTo>
                  <a:pt x="162" y="178"/>
                </a:lnTo>
                <a:lnTo>
                  <a:pt x="166" y="178"/>
                </a:lnTo>
                <a:lnTo>
                  <a:pt x="150" y="186"/>
                </a:lnTo>
                <a:lnTo>
                  <a:pt x="138" y="186"/>
                </a:lnTo>
                <a:lnTo>
                  <a:pt x="148" y="158"/>
                </a:lnTo>
                <a:lnTo>
                  <a:pt x="150" y="156"/>
                </a:lnTo>
                <a:lnTo>
                  <a:pt x="160" y="150"/>
                </a:lnTo>
                <a:lnTo>
                  <a:pt x="162" y="144"/>
                </a:lnTo>
                <a:lnTo>
                  <a:pt x="166" y="144"/>
                </a:lnTo>
                <a:lnTo>
                  <a:pt x="164" y="138"/>
                </a:lnTo>
                <a:lnTo>
                  <a:pt x="164" y="134"/>
                </a:lnTo>
                <a:lnTo>
                  <a:pt x="168" y="138"/>
                </a:lnTo>
                <a:lnTo>
                  <a:pt x="168" y="132"/>
                </a:lnTo>
                <a:lnTo>
                  <a:pt x="172" y="136"/>
                </a:lnTo>
                <a:lnTo>
                  <a:pt x="172" y="140"/>
                </a:lnTo>
                <a:lnTo>
                  <a:pt x="176" y="138"/>
                </a:lnTo>
                <a:lnTo>
                  <a:pt x="176" y="134"/>
                </a:lnTo>
                <a:lnTo>
                  <a:pt x="180" y="134"/>
                </a:lnTo>
                <a:lnTo>
                  <a:pt x="184" y="128"/>
                </a:lnTo>
                <a:lnTo>
                  <a:pt x="180" y="120"/>
                </a:lnTo>
                <a:lnTo>
                  <a:pt x="184" y="114"/>
                </a:lnTo>
                <a:lnTo>
                  <a:pt x="182" y="104"/>
                </a:lnTo>
                <a:lnTo>
                  <a:pt x="178" y="102"/>
                </a:lnTo>
                <a:lnTo>
                  <a:pt x="178" y="110"/>
                </a:lnTo>
                <a:lnTo>
                  <a:pt x="176" y="108"/>
                </a:lnTo>
                <a:lnTo>
                  <a:pt x="172" y="112"/>
                </a:lnTo>
                <a:lnTo>
                  <a:pt x="170" y="106"/>
                </a:lnTo>
                <a:lnTo>
                  <a:pt x="174" y="102"/>
                </a:lnTo>
                <a:lnTo>
                  <a:pt x="174" y="98"/>
                </a:lnTo>
                <a:lnTo>
                  <a:pt x="168" y="100"/>
                </a:lnTo>
                <a:lnTo>
                  <a:pt x="164" y="106"/>
                </a:lnTo>
                <a:lnTo>
                  <a:pt x="168" y="110"/>
                </a:lnTo>
                <a:lnTo>
                  <a:pt x="164" y="114"/>
                </a:lnTo>
                <a:lnTo>
                  <a:pt x="162" y="114"/>
                </a:lnTo>
                <a:lnTo>
                  <a:pt x="164" y="110"/>
                </a:lnTo>
                <a:lnTo>
                  <a:pt x="160" y="110"/>
                </a:lnTo>
                <a:lnTo>
                  <a:pt x="160" y="104"/>
                </a:lnTo>
                <a:lnTo>
                  <a:pt x="154" y="104"/>
                </a:lnTo>
                <a:lnTo>
                  <a:pt x="152" y="110"/>
                </a:lnTo>
                <a:lnTo>
                  <a:pt x="144" y="100"/>
                </a:lnTo>
                <a:lnTo>
                  <a:pt x="140" y="98"/>
                </a:lnTo>
                <a:lnTo>
                  <a:pt x="136" y="100"/>
                </a:lnTo>
                <a:lnTo>
                  <a:pt x="98" y="98"/>
                </a:lnTo>
                <a:lnTo>
                  <a:pt x="92" y="94"/>
                </a:lnTo>
                <a:lnTo>
                  <a:pt x="80" y="96"/>
                </a:lnTo>
                <a:lnTo>
                  <a:pt x="56" y="92"/>
                </a:lnTo>
                <a:lnTo>
                  <a:pt x="46" y="86"/>
                </a:lnTo>
                <a:lnTo>
                  <a:pt x="22" y="78"/>
                </a:lnTo>
                <a:lnTo>
                  <a:pt x="16" y="72"/>
                </a:lnTo>
                <a:lnTo>
                  <a:pt x="8" y="70"/>
                </a:lnTo>
                <a:lnTo>
                  <a:pt x="0" y="70"/>
                </a:lnTo>
                <a:lnTo>
                  <a:pt x="0" y="74"/>
                </a:lnTo>
                <a:lnTo>
                  <a:pt x="4" y="76"/>
                </a:lnTo>
                <a:lnTo>
                  <a:pt x="4" y="82"/>
                </a:lnTo>
                <a:lnTo>
                  <a:pt x="0" y="96"/>
                </a:lnTo>
                <a:lnTo>
                  <a:pt x="2" y="106"/>
                </a:lnTo>
                <a:lnTo>
                  <a:pt x="2" y="116"/>
                </a:lnTo>
                <a:lnTo>
                  <a:pt x="8" y="120"/>
                </a:lnTo>
                <a:lnTo>
                  <a:pt x="8" y="126"/>
                </a:lnTo>
                <a:lnTo>
                  <a:pt x="14" y="130"/>
                </a:lnTo>
                <a:lnTo>
                  <a:pt x="20" y="132"/>
                </a:lnTo>
                <a:lnTo>
                  <a:pt x="22" y="138"/>
                </a:lnTo>
                <a:lnTo>
                  <a:pt x="26" y="140"/>
                </a:lnTo>
                <a:lnTo>
                  <a:pt x="34" y="166"/>
                </a:lnTo>
                <a:lnTo>
                  <a:pt x="32" y="170"/>
                </a:lnTo>
                <a:lnTo>
                  <a:pt x="36" y="180"/>
                </a:lnTo>
                <a:lnTo>
                  <a:pt x="38" y="190"/>
                </a:lnTo>
                <a:lnTo>
                  <a:pt x="46" y="198"/>
                </a:lnTo>
                <a:lnTo>
                  <a:pt x="52" y="228"/>
                </a:lnTo>
                <a:lnTo>
                  <a:pt x="52" y="230"/>
                </a:lnTo>
                <a:lnTo>
                  <a:pt x="56" y="220"/>
                </a:lnTo>
                <a:lnTo>
                  <a:pt x="62" y="220"/>
                </a:lnTo>
                <a:lnTo>
                  <a:pt x="64" y="226"/>
                </a:lnTo>
                <a:lnTo>
                  <a:pt x="72" y="226"/>
                </a:lnTo>
                <a:lnTo>
                  <a:pt x="80" y="228"/>
                </a:lnTo>
                <a:lnTo>
                  <a:pt x="60" y="236"/>
                </a:lnTo>
                <a:lnTo>
                  <a:pt x="62" y="240"/>
                </a:lnTo>
                <a:lnTo>
                  <a:pt x="60" y="242"/>
                </a:lnTo>
                <a:lnTo>
                  <a:pt x="58" y="242"/>
                </a:lnTo>
                <a:lnTo>
                  <a:pt x="56" y="236"/>
                </a:lnTo>
                <a:lnTo>
                  <a:pt x="52" y="236"/>
                </a:lnTo>
                <a:lnTo>
                  <a:pt x="56" y="250"/>
                </a:lnTo>
                <a:lnTo>
                  <a:pt x="56" y="254"/>
                </a:lnTo>
                <a:lnTo>
                  <a:pt x="58" y="258"/>
                </a:lnTo>
                <a:lnTo>
                  <a:pt x="60" y="258"/>
                </a:lnTo>
                <a:lnTo>
                  <a:pt x="64" y="258"/>
                </a:lnTo>
                <a:lnTo>
                  <a:pt x="66" y="254"/>
                </a:lnTo>
                <a:lnTo>
                  <a:pt x="68" y="256"/>
                </a:lnTo>
                <a:lnTo>
                  <a:pt x="72" y="254"/>
                </a:lnTo>
                <a:lnTo>
                  <a:pt x="78" y="258"/>
                </a:lnTo>
                <a:lnTo>
                  <a:pt x="72" y="262"/>
                </a:lnTo>
                <a:lnTo>
                  <a:pt x="72" y="266"/>
                </a:lnTo>
                <a:lnTo>
                  <a:pt x="66" y="268"/>
                </a:lnTo>
                <a:lnTo>
                  <a:pt x="72" y="280"/>
                </a:lnTo>
                <a:lnTo>
                  <a:pt x="70" y="282"/>
                </a:lnTo>
                <a:lnTo>
                  <a:pt x="72" y="288"/>
                </a:lnTo>
                <a:lnTo>
                  <a:pt x="70" y="294"/>
                </a:lnTo>
                <a:lnTo>
                  <a:pt x="64" y="296"/>
                </a:lnTo>
                <a:lnTo>
                  <a:pt x="62" y="274"/>
                </a:lnTo>
                <a:lnTo>
                  <a:pt x="60" y="268"/>
                </a:lnTo>
                <a:lnTo>
                  <a:pt x="58" y="268"/>
                </a:lnTo>
                <a:lnTo>
                  <a:pt x="56" y="270"/>
                </a:lnTo>
                <a:lnTo>
                  <a:pt x="58" y="302"/>
                </a:lnTo>
                <a:lnTo>
                  <a:pt x="60" y="304"/>
                </a:lnTo>
                <a:lnTo>
                  <a:pt x="62" y="302"/>
                </a:lnTo>
                <a:lnTo>
                  <a:pt x="68" y="302"/>
                </a:lnTo>
                <a:lnTo>
                  <a:pt x="70" y="306"/>
                </a:lnTo>
                <a:lnTo>
                  <a:pt x="74" y="310"/>
                </a:lnTo>
                <a:lnTo>
                  <a:pt x="86" y="306"/>
                </a:lnTo>
                <a:lnTo>
                  <a:pt x="90" y="304"/>
                </a:lnTo>
                <a:lnTo>
                  <a:pt x="94" y="306"/>
                </a:lnTo>
                <a:lnTo>
                  <a:pt x="96" y="306"/>
                </a:lnTo>
                <a:lnTo>
                  <a:pt x="104" y="308"/>
                </a:lnTo>
                <a:lnTo>
                  <a:pt x="110" y="306"/>
                </a:lnTo>
                <a:lnTo>
                  <a:pt x="114" y="310"/>
                </a:lnTo>
                <a:lnTo>
                  <a:pt x="118" y="312"/>
                </a:lnTo>
                <a:lnTo>
                  <a:pt x="116" y="316"/>
                </a:lnTo>
                <a:lnTo>
                  <a:pt x="114" y="314"/>
                </a:lnTo>
                <a:lnTo>
                  <a:pt x="110" y="312"/>
                </a:lnTo>
                <a:lnTo>
                  <a:pt x="112" y="316"/>
                </a:lnTo>
                <a:lnTo>
                  <a:pt x="114" y="318"/>
                </a:lnTo>
                <a:lnTo>
                  <a:pt x="116" y="322"/>
                </a:lnTo>
                <a:lnTo>
                  <a:pt x="120" y="322"/>
                </a:lnTo>
                <a:lnTo>
                  <a:pt x="124" y="322"/>
                </a:lnTo>
                <a:lnTo>
                  <a:pt x="128" y="320"/>
                </a:lnTo>
                <a:lnTo>
                  <a:pt x="130" y="320"/>
                </a:lnTo>
                <a:lnTo>
                  <a:pt x="134" y="318"/>
                </a:lnTo>
                <a:lnTo>
                  <a:pt x="158" y="330"/>
                </a:lnTo>
                <a:lnTo>
                  <a:pt x="166" y="344"/>
                </a:lnTo>
                <a:lnTo>
                  <a:pt x="168" y="354"/>
                </a:lnTo>
                <a:lnTo>
                  <a:pt x="168" y="370"/>
                </a:lnTo>
                <a:lnTo>
                  <a:pt x="174" y="380"/>
                </a:lnTo>
                <a:lnTo>
                  <a:pt x="210" y="390"/>
                </a:lnTo>
                <a:lnTo>
                  <a:pt x="216" y="388"/>
                </a:lnTo>
                <a:lnTo>
                  <a:pt x="244" y="376"/>
                </a:lnTo>
                <a:lnTo>
                  <a:pt x="252" y="370"/>
                </a:lnTo>
                <a:lnTo>
                  <a:pt x="280" y="370"/>
                </a:lnTo>
                <a:lnTo>
                  <a:pt x="290" y="372"/>
                </a:lnTo>
                <a:lnTo>
                  <a:pt x="296" y="370"/>
                </a:lnTo>
                <a:lnTo>
                  <a:pt x="300" y="372"/>
                </a:lnTo>
                <a:lnTo>
                  <a:pt x="304" y="374"/>
                </a:lnTo>
                <a:lnTo>
                  <a:pt x="310" y="376"/>
                </a:lnTo>
                <a:lnTo>
                  <a:pt x="312" y="382"/>
                </a:lnTo>
                <a:lnTo>
                  <a:pt x="316" y="382"/>
                </a:lnTo>
                <a:lnTo>
                  <a:pt x="322" y="376"/>
                </a:lnTo>
                <a:lnTo>
                  <a:pt x="332" y="376"/>
                </a:lnTo>
                <a:lnTo>
                  <a:pt x="336" y="378"/>
                </a:lnTo>
                <a:lnTo>
                  <a:pt x="360" y="368"/>
                </a:lnTo>
                <a:lnTo>
                  <a:pt x="362" y="366"/>
                </a:lnTo>
                <a:lnTo>
                  <a:pt x="368" y="366"/>
                </a:lnTo>
                <a:lnTo>
                  <a:pt x="372" y="370"/>
                </a:lnTo>
                <a:lnTo>
                  <a:pt x="376" y="372"/>
                </a:lnTo>
                <a:lnTo>
                  <a:pt x="398" y="366"/>
                </a:lnTo>
                <a:lnTo>
                  <a:pt x="404" y="362"/>
                </a:lnTo>
                <a:lnTo>
                  <a:pt x="412" y="360"/>
                </a:lnTo>
                <a:lnTo>
                  <a:pt x="416" y="358"/>
                </a:lnTo>
                <a:lnTo>
                  <a:pt x="428" y="356"/>
                </a:lnTo>
                <a:lnTo>
                  <a:pt x="432" y="354"/>
                </a:lnTo>
                <a:lnTo>
                  <a:pt x="444" y="354"/>
                </a:lnTo>
                <a:lnTo>
                  <a:pt x="448" y="350"/>
                </a:lnTo>
                <a:lnTo>
                  <a:pt x="452" y="346"/>
                </a:lnTo>
                <a:lnTo>
                  <a:pt x="456" y="346"/>
                </a:lnTo>
                <a:lnTo>
                  <a:pt x="462" y="348"/>
                </a:lnTo>
                <a:lnTo>
                  <a:pt x="468" y="346"/>
                </a:lnTo>
                <a:lnTo>
                  <a:pt x="472" y="346"/>
                </a:lnTo>
                <a:lnTo>
                  <a:pt x="476" y="344"/>
                </a:lnTo>
                <a:lnTo>
                  <a:pt x="484" y="344"/>
                </a:lnTo>
                <a:lnTo>
                  <a:pt x="490" y="346"/>
                </a:lnTo>
                <a:lnTo>
                  <a:pt x="500" y="342"/>
                </a:lnTo>
                <a:lnTo>
                  <a:pt x="506" y="338"/>
                </a:lnTo>
                <a:lnTo>
                  <a:pt x="510" y="336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pPr algn="ctr">
              <a:defRPr/>
            </a:pPr>
            <a:endParaRPr lang="en-US" i="0" u="none" dirty="0"/>
          </a:p>
        </p:txBody>
      </p:sp>
      <p:sp>
        <p:nvSpPr>
          <p:cNvPr id="32833" name="Freeform 69"/>
          <p:cNvSpPr>
            <a:spLocks/>
          </p:cNvSpPr>
          <p:nvPr/>
        </p:nvSpPr>
        <p:spPr bwMode="auto">
          <a:xfrm>
            <a:off x="4986338" y="1955800"/>
            <a:ext cx="841375" cy="785813"/>
          </a:xfrm>
          <a:custGeom>
            <a:avLst/>
            <a:gdLst>
              <a:gd name="T0" fmla="*/ 2147483647 w 530"/>
              <a:gd name="T1" fmla="*/ 2147483647 h 496"/>
              <a:gd name="T2" fmla="*/ 2147483647 w 530"/>
              <a:gd name="T3" fmla="*/ 2147483647 h 496"/>
              <a:gd name="T4" fmla="*/ 2147483647 w 530"/>
              <a:gd name="T5" fmla="*/ 2147483647 h 496"/>
              <a:gd name="T6" fmla="*/ 2147483647 w 530"/>
              <a:gd name="T7" fmla="*/ 2147483647 h 496"/>
              <a:gd name="T8" fmla="*/ 2147483647 w 530"/>
              <a:gd name="T9" fmla="*/ 2147483647 h 496"/>
              <a:gd name="T10" fmla="*/ 2147483647 w 530"/>
              <a:gd name="T11" fmla="*/ 2147483647 h 496"/>
              <a:gd name="T12" fmla="*/ 2147483647 w 530"/>
              <a:gd name="T13" fmla="*/ 2147483647 h 496"/>
              <a:gd name="T14" fmla="*/ 2147483647 w 530"/>
              <a:gd name="T15" fmla="*/ 2147483647 h 496"/>
              <a:gd name="T16" fmla="*/ 2147483647 w 530"/>
              <a:gd name="T17" fmla="*/ 2147483647 h 496"/>
              <a:gd name="T18" fmla="*/ 2147483647 w 530"/>
              <a:gd name="T19" fmla="*/ 2147483647 h 496"/>
              <a:gd name="T20" fmla="*/ 2147483647 w 530"/>
              <a:gd name="T21" fmla="*/ 2147483647 h 496"/>
              <a:gd name="T22" fmla="*/ 2147483647 w 530"/>
              <a:gd name="T23" fmla="*/ 2147483647 h 496"/>
              <a:gd name="T24" fmla="*/ 2147483647 w 530"/>
              <a:gd name="T25" fmla="*/ 2147483647 h 496"/>
              <a:gd name="T26" fmla="*/ 2147483647 w 530"/>
              <a:gd name="T27" fmla="*/ 2147483647 h 496"/>
              <a:gd name="T28" fmla="*/ 2147483647 w 530"/>
              <a:gd name="T29" fmla="*/ 2147483647 h 496"/>
              <a:gd name="T30" fmla="*/ 2147483647 w 530"/>
              <a:gd name="T31" fmla="*/ 2147483647 h 496"/>
              <a:gd name="T32" fmla="*/ 0 w 530"/>
              <a:gd name="T33" fmla="*/ 2147483647 h 496"/>
              <a:gd name="T34" fmla="*/ 2147483647 w 530"/>
              <a:gd name="T35" fmla="*/ 2147483647 h 496"/>
              <a:gd name="T36" fmla="*/ 2147483647 w 530"/>
              <a:gd name="T37" fmla="*/ 2147483647 h 496"/>
              <a:gd name="T38" fmla="*/ 2147483647 w 530"/>
              <a:gd name="T39" fmla="*/ 2147483647 h 496"/>
              <a:gd name="T40" fmla="*/ 2147483647 w 530"/>
              <a:gd name="T41" fmla="*/ 2147483647 h 496"/>
              <a:gd name="T42" fmla="*/ 2147483647 w 530"/>
              <a:gd name="T43" fmla="*/ 2147483647 h 496"/>
              <a:gd name="T44" fmla="*/ 2147483647 w 530"/>
              <a:gd name="T45" fmla="*/ 2147483647 h 496"/>
              <a:gd name="T46" fmla="*/ 2147483647 w 530"/>
              <a:gd name="T47" fmla="*/ 2147483647 h 496"/>
              <a:gd name="T48" fmla="*/ 2147483647 w 530"/>
              <a:gd name="T49" fmla="*/ 2147483647 h 496"/>
              <a:gd name="T50" fmla="*/ 2147483647 w 530"/>
              <a:gd name="T51" fmla="*/ 2147483647 h 496"/>
              <a:gd name="T52" fmla="*/ 2147483647 w 530"/>
              <a:gd name="T53" fmla="*/ 2147483647 h 496"/>
              <a:gd name="T54" fmla="*/ 2147483647 w 530"/>
              <a:gd name="T55" fmla="*/ 2147483647 h 496"/>
              <a:gd name="T56" fmla="*/ 2147483647 w 530"/>
              <a:gd name="T57" fmla="*/ 2147483647 h 496"/>
              <a:gd name="T58" fmla="*/ 2147483647 w 530"/>
              <a:gd name="T59" fmla="*/ 2147483647 h 496"/>
              <a:gd name="T60" fmla="*/ 2147483647 w 530"/>
              <a:gd name="T61" fmla="*/ 2147483647 h 496"/>
              <a:gd name="T62" fmla="*/ 2147483647 w 530"/>
              <a:gd name="T63" fmla="*/ 2147483647 h 496"/>
              <a:gd name="T64" fmla="*/ 2147483647 w 530"/>
              <a:gd name="T65" fmla="*/ 2147483647 h 496"/>
              <a:gd name="T66" fmla="*/ 2147483647 w 530"/>
              <a:gd name="T67" fmla="*/ 2147483647 h 496"/>
              <a:gd name="T68" fmla="*/ 2147483647 w 530"/>
              <a:gd name="T69" fmla="*/ 2147483647 h 496"/>
              <a:gd name="T70" fmla="*/ 2147483647 w 530"/>
              <a:gd name="T71" fmla="*/ 2147483647 h 496"/>
              <a:gd name="T72" fmla="*/ 2147483647 w 530"/>
              <a:gd name="T73" fmla="*/ 2147483647 h 496"/>
              <a:gd name="T74" fmla="*/ 2147483647 w 530"/>
              <a:gd name="T75" fmla="*/ 2147483647 h 496"/>
              <a:gd name="T76" fmla="*/ 2147483647 w 530"/>
              <a:gd name="T77" fmla="*/ 2147483647 h 496"/>
              <a:gd name="T78" fmla="*/ 2147483647 w 530"/>
              <a:gd name="T79" fmla="*/ 2147483647 h 496"/>
              <a:gd name="T80" fmla="*/ 2147483647 w 530"/>
              <a:gd name="T81" fmla="*/ 2147483647 h 496"/>
              <a:gd name="T82" fmla="*/ 2147483647 w 530"/>
              <a:gd name="T83" fmla="*/ 2147483647 h 496"/>
              <a:gd name="T84" fmla="*/ 2147483647 w 530"/>
              <a:gd name="T85" fmla="*/ 2147483647 h 496"/>
              <a:gd name="T86" fmla="*/ 2147483647 w 530"/>
              <a:gd name="T87" fmla="*/ 2147483647 h 496"/>
              <a:gd name="T88" fmla="*/ 2147483647 w 530"/>
              <a:gd name="T89" fmla="*/ 2147483647 h 496"/>
              <a:gd name="T90" fmla="*/ 2147483647 w 530"/>
              <a:gd name="T91" fmla="*/ 2147483647 h 496"/>
              <a:gd name="T92" fmla="*/ 2147483647 w 530"/>
              <a:gd name="T93" fmla="*/ 2147483647 h 496"/>
              <a:gd name="T94" fmla="*/ 2147483647 w 530"/>
              <a:gd name="T95" fmla="*/ 2147483647 h 496"/>
              <a:gd name="T96" fmla="*/ 2147483647 w 530"/>
              <a:gd name="T97" fmla="*/ 2147483647 h 496"/>
              <a:gd name="T98" fmla="*/ 2147483647 w 530"/>
              <a:gd name="T99" fmla="*/ 2147483647 h 496"/>
              <a:gd name="T100" fmla="*/ 2147483647 w 530"/>
              <a:gd name="T101" fmla="*/ 2147483647 h 496"/>
              <a:gd name="T102" fmla="*/ 2147483647 w 530"/>
              <a:gd name="T103" fmla="*/ 2147483647 h 496"/>
              <a:gd name="T104" fmla="*/ 2147483647 w 530"/>
              <a:gd name="T105" fmla="*/ 2147483647 h 496"/>
              <a:gd name="T106" fmla="*/ 2147483647 w 530"/>
              <a:gd name="T107" fmla="*/ 2147483647 h 496"/>
              <a:gd name="T108" fmla="*/ 2147483647 w 530"/>
              <a:gd name="T109" fmla="*/ 2147483647 h 496"/>
              <a:gd name="T110" fmla="*/ 2147483647 w 530"/>
              <a:gd name="T111" fmla="*/ 2147483647 h 496"/>
              <a:gd name="T112" fmla="*/ 2147483647 w 530"/>
              <a:gd name="T113" fmla="*/ 2147483647 h 49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30"/>
              <a:gd name="T172" fmla="*/ 0 h 496"/>
              <a:gd name="T173" fmla="*/ 530 w 530"/>
              <a:gd name="T174" fmla="*/ 496 h 49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30" h="496">
                <a:moveTo>
                  <a:pt x="454" y="456"/>
                </a:moveTo>
                <a:lnTo>
                  <a:pt x="460" y="466"/>
                </a:lnTo>
                <a:lnTo>
                  <a:pt x="458" y="478"/>
                </a:lnTo>
                <a:lnTo>
                  <a:pt x="456" y="482"/>
                </a:lnTo>
                <a:lnTo>
                  <a:pt x="456" y="496"/>
                </a:lnTo>
                <a:lnTo>
                  <a:pt x="422" y="494"/>
                </a:lnTo>
                <a:lnTo>
                  <a:pt x="410" y="494"/>
                </a:lnTo>
                <a:lnTo>
                  <a:pt x="378" y="496"/>
                </a:lnTo>
                <a:lnTo>
                  <a:pt x="370" y="496"/>
                </a:lnTo>
                <a:lnTo>
                  <a:pt x="354" y="496"/>
                </a:lnTo>
                <a:lnTo>
                  <a:pt x="316" y="496"/>
                </a:lnTo>
                <a:lnTo>
                  <a:pt x="274" y="494"/>
                </a:lnTo>
                <a:lnTo>
                  <a:pt x="268" y="494"/>
                </a:lnTo>
                <a:lnTo>
                  <a:pt x="224" y="494"/>
                </a:lnTo>
                <a:lnTo>
                  <a:pt x="204" y="494"/>
                </a:lnTo>
                <a:lnTo>
                  <a:pt x="194" y="478"/>
                </a:lnTo>
                <a:lnTo>
                  <a:pt x="182" y="476"/>
                </a:lnTo>
                <a:lnTo>
                  <a:pt x="166" y="468"/>
                </a:lnTo>
                <a:lnTo>
                  <a:pt x="158" y="440"/>
                </a:lnTo>
                <a:lnTo>
                  <a:pt x="154" y="430"/>
                </a:lnTo>
                <a:lnTo>
                  <a:pt x="158" y="420"/>
                </a:lnTo>
                <a:lnTo>
                  <a:pt x="166" y="410"/>
                </a:lnTo>
                <a:lnTo>
                  <a:pt x="154" y="392"/>
                </a:lnTo>
                <a:lnTo>
                  <a:pt x="150" y="384"/>
                </a:lnTo>
                <a:lnTo>
                  <a:pt x="148" y="378"/>
                </a:lnTo>
                <a:lnTo>
                  <a:pt x="150" y="368"/>
                </a:lnTo>
                <a:lnTo>
                  <a:pt x="146" y="362"/>
                </a:lnTo>
                <a:lnTo>
                  <a:pt x="148" y="358"/>
                </a:lnTo>
                <a:lnTo>
                  <a:pt x="150" y="350"/>
                </a:lnTo>
                <a:lnTo>
                  <a:pt x="146" y="344"/>
                </a:lnTo>
                <a:lnTo>
                  <a:pt x="132" y="328"/>
                </a:lnTo>
                <a:lnTo>
                  <a:pt x="122" y="324"/>
                </a:lnTo>
                <a:lnTo>
                  <a:pt x="96" y="306"/>
                </a:lnTo>
                <a:lnTo>
                  <a:pt x="86" y="286"/>
                </a:lnTo>
                <a:lnTo>
                  <a:pt x="72" y="282"/>
                </a:lnTo>
                <a:lnTo>
                  <a:pt x="58" y="278"/>
                </a:lnTo>
                <a:lnTo>
                  <a:pt x="52" y="268"/>
                </a:lnTo>
                <a:lnTo>
                  <a:pt x="50" y="266"/>
                </a:lnTo>
                <a:lnTo>
                  <a:pt x="34" y="262"/>
                </a:lnTo>
                <a:lnTo>
                  <a:pt x="22" y="250"/>
                </a:lnTo>
                <a:lnTo>
                  <a:pt x="16" y="250"/>
                </a:lnTo>
                <a:lnTo>
                  <a:pt x="10" y="244"/>
                </a:lnTo>
                <a:lnTo>
                  <a:pt x="14" y="230"/>
                </a:lnTo>
                <a:lnTo>
                  <a:pt x="10" y="208"/>
                </a:lnTo>
                <a:lnTo>
                  <a:pt x="12" y="192"/>
                </a:lnTo>
                <a:lnTo>
                  <a:pt x="14" y="182"/>
                </a:lnTo>
                <a:lnTo>
                  <a:pt x="22" y="168"/>
                </a:lnTo>
                <a:lnTo>
                  <a:pt x="12" y="154"/>
                </a:lnTo>
                <a:lnTo>
                  <a:pt x="0" y="150"/>
                </a:lnTo>
                <a:lnTo>
                  <a:pt x="0" y="146"/>
                </a:lnTo>
                <a:lnTo>
                  <a:pt x="6" y="134"/>
                </a:lnTo>
                <a:lnTo>
                  <a:pt x="12" y="128"/>
                </a:lnTo>
                <a:lnTo>
                  <a:pt x="16" y="118"/>
                </a:lnTo>
                <a:lnTo>
                  <a:pt x="54" y="96"/>
                </a:lnTo>
                <a:lnTo>
                  <a:pt x="54" y="88"/>
                </a:lnTo>
                <a:lnTo>
                  <a:pt x="54" y="58"/>
                </a:lnTo>
                <a:lnTo>
                  <a:pt x="54" y="32"/>
                </a:lnTo>
                <a:lnTo>
                  <a:pt x="60" y="30"/>
                </a:lnTo>
                <a:lnTo>
                  <a:pt x="64" y="24"/>
                </a:lnTo>
                <a:lnTo>
                  <a:pt x="66" y="22"/>
                </a:lnTo>
                <a:lnTo>
                  <a:pt x="68" y="28"/>
                </a:lnTo>
                <a:lnTo>
                  <a:pt x="72" y="22"/>
                </a:lnTo>
                <a:lnTo>
                  <a:pt x="84" y="30"/>
                </a:lnTo>
                <a:lnTo>
                  <a:pt x="102" y="28"/>
                </a:lnTo>
                <a:lnTo>
                  <a:pt x="114" y="22"/>
                </a:lnTo>
                <a:lnTo>
                  <a:pt x="120" y="22"/>
                </a:lnTo>
                <a:lnTo>
                  <a:pt x="142" y="16"/>
                </a:lnTo>
                <a:lnTo>
                  <a:pt x="148" y="10"/>
                </a:lnTo>
                <a:lnTo>
                  <a:pt x="154" y="12"/>
                </a:lnTo>
                <a:lnTo>
                  <a:pt x="168" y="6"/>
                </a:lnTo>
                <a:lnTo>
                  <a:pt x="174" y="2"/>
                </a:lnTo>
                <a:lnTo>
                  <a:pt x="180" y="0"/>
                </a:lnTo>
                <a:lnTo>
                  <a:pt x="192" y="4"/>
                </a:lnTo>
                <a:lnTo>
                  <a:pt x="194" y="6"/>
                </a:lnTo>
                <a:lnTo>
                  <a:pt x="190" y="14"/>
                </a:lnTo>
                <a:lnTo>
                  <a:pt x="186" y="18"/>
                </a:lnTo>
                <a:lnTo>
                  <a:pt x="184" y="22"/>
                </a:lnTo>
                <a:lnTo>
                  <a:pt x="186" y="28"/>
                </a:lnTo>
                <a:lnTo>
                  <a:pt x="176" y="38"/>
                </a:lnTo>
                <a:lnTo>
                  <a:pt x="182" y="38"/>
                </a:lnTo>
                <a:lnTo>
                  <a:pt x="198" y="30"/>
                </a:lnTo>
                <a:lnTo>
                  <a:pt x="210" y="38"/>
                </a:lnTo>
                <a:lnTo>
                  <a:pt x="222" y="42"/>
                </a:lnTo>
                <a:lnTo>
                  <a:pt x="242" y="50"/>
                </a:lnTo>
                <a:lnTo>
                  <a:pt x="248" y="66"/>
                </a:lnTo>
                <a:lnTo>
                  <a:pt x="266" y="72"/>
                </a:lnTo>
                <a:lnTo>
                  <a:pt x="318" y="86"/>
                </a:lnTo>
                <a:lnTo>
                  <a:pt x="338" y="88"/>
                </a:lnTo>
                <a:lnTo>
                  <a:pt x="350" y="92"/>
                </a:lnTo>
                <a:lnTo>
                  <a:pt x="354" y="96"/>
                </a:lnTo>
                <a:lnTo>
                  <a:pt x="362" y="100"/>
                </a:lnTo>
                <a:lnTo>
                  <a:pt x="372" y="100"/>
                </a:lnTo>
                <a:lnTo>
                  <a:pt x="376" y="102"/>
                </a:lnTo>
                <a:lnTo>
                  <a:pt x="390" y="102"/>
                </a:lnTo>
                <a:lnTo>
                  <a:pt x="426" y="112"/>
                </a:lnTo>
                <a:lnTo>
                  <a:pt x="430" y="116"/>
                </a:lnTo>
                <a:lnTo>
                  <a:pt x="426" y="120"/>
                </a:lnTo>
                <a:lnTo>
                  <a:pt x="428" y="126"/>
                </a:lnTo>
                <a:lnTo>
                  <a:pt x="434" y="128"/>
                </a:lnTo>
                <a:lnTo>
                  <a:pt x="438" y="126"/>
                </a:lnTo>
                <a:lnTo>
                  <a:pt x="452" y="134"/>
                </a:lnTo>
                <a:lnTo>
                  <a:pt x="456" y="138"/>
                </a:lnTo>
                <a:lnTo>
                  <a:pt x="454" y="142"/>
                </a:lnTo>
                <a:lnTo>
                  <a:pt x="456" y="146"/>
                </a:lnTo>
                <a:lnTo>
                  <a:pt x="454" y="152"/>
                </a:lnTo>
                <a:lnTo>
                  <a:pt x="454" y="160"/>
                </a:lnTo>
                <a:lnTo>
                  <a:pt x="448" y="174"/>
                </a:lnTo>
                <a:lnTo>
                  <a:pt x="450" y="176"/>
                </a:lnTo>
                <a:lnTo>
                  <a:pt x="466" y="174"/>
                </a:lnTo>
                <a:lnTo>
                  <a:pt x="466" y="176"/>
                </a:lnTo>
                <a:lnTo>
                  <a:pt x="466" y="182"/>
                </a:lnTo>
                <a:lnTo>
                  <a:pt x="462" y="188"/>
                </a:lnTo>
                <a:lnTo>
                  <a:pt x="462" y="196"/>
                </a:lnTo>
                <a:lnTo>
                  <a:pt x="474" y="204"/>
                </a:lnTo>
                <a:lnTo>
                  <a:pt x="472" y="214"/>
                </a:lnTo>
                <a:lnTo>
                  <a:pt x="460" y="220"/>
                </a:lnTo>
                <a:lnTo>
                  <a:pt x="454" y="228"/>
                </a:lnTo>
                <a:lnTo>
                  <a:pt x="446" y="236"/>
                </a:lnTo>
                <a:lnTo>
                  <a:pt x="446" y="242"/>
                </a:lnTo>
                <a:lnTo>
                  <a:pt x="440" y="246"/>
                </a:lnTo>
                <a:lnTo>
                  <a:pt x="440" y="252"/>
                </a:lnTo>
                <a:lnTo>
                  <a:pt x="434" y="264"/>
                </a:lnTo>
                <a:lnTo>
                  <a:pt x="436" y="268"/>
                </a:lnTo>
                <a:lnTo>
                  <a:pt x="444" y="266"/>
                </a:lnTo>
                <a:lnTo>
                  <a:pt x="448" y="260"/>
                </a:lnTo>
                <a:lnTo>
                  <a:pt x="460" y="254"/>
                </a:lnTo>
                <a:lnTo>
                  <a:pt x="462" y="254"/>
                </a:lnTo>
                <a:lnTo>
                  <a:pt x="474" y="232"/>
                </a:lnTo>
                <a:lnTo>
                  <a:pt x="486" y="230"/>
                </a:lnTo>
                <a:lnTo>
                  <a:pt x="488" y="228"/>
                </a:lnTo>
                <a:lnTo>
                  <a:pt x="490" y="230"/>
                </a:lnTo>
                <a:lnTo>
                  <a:pt x="492" y="234"/>
                </a:lnTo>
                <a:lnTo>
                  <a:pt x="496" y="230"/>
                </a:lnTo>
                <a:lnTo>
                  <a:pt x="494" y="226"/>
                </a:lnTo>
                <a:lnTo>
                  <a:pt x="500" y="212"/>
                </a:lnTo>
                <a:lnTo>
                  <a:pt x="502" y="210"/>
                </a:lnTo>
                <a:lnTo>
                  <a:pt x="506" y="202"/>
                </a:lnTo>
                <a:lnTo>
                  <a:pt x="506" y="196"/>
                </a:lnTo>
                <a:lnTo>
                  <a:pt x="518" y="194"/>
                </a:lnTo>
                <a:lnTo>
                  <a:pt x="518" y="188"/>
                </a:lnTo>
                <a:lnTo>
                  <a:pt x="520" y="184"/>
                </a:lnTo>
                <a:lnTo>
                  <a:pt x="526" y="182"/>
                </a:lnTo>
                <a:lnTo>
                  <a:pt x="530" y="184"/>
                </a:lnTo>
                <a:lnTo>
                  <a:pt x="530" y="186"/>
                </a:lnTo>
                <a:lnTo>
                  <a:pt x="524" y="194"/>
                </a:lnTo>
                <a:lnTo>
                  <a:pt x="524" y="204"/>
                </a:lnTo>
                <a:lnTo>
                  <a:pt x="518" y="208"/>
                </a:lnTo>
                <a:lnTo>
                  <a:pt x="514" y="214"/>
                </a:lnTo>
                <a:lnTo>
                  <a:pt x="510" y="220"/>
                </a:lnTo>
                <a:lnTo>
                  <a:pt x="510" y="226"/>
                </a:lnTo>
                <a:lnTo>
                  <a:pt x="500" y="238"/>
                </a:lnTo>
                <a:lnTo>
                  <a:pt x="494" y="254"/>
                </a:lnTo>
                <a:lnTo>
                  <a:pt x="486" y="266"/>
                </a:lnTo>
                <a:lnTo>
                  <a:pt x="480" y="286"/>
                </a:lnTo>
                <a:lnTo>
                  <a:pt x="482" y="292"/>
                </a:lnTo>
                <a:lnTo>
                  <a:pt x="482" y="306"/>
                </a:lnTo>
                <a:lnTo>
                  <a:pt x="472" y="314"/>
                </a:lnTo>
                <a:lnTo>
                  <a:pt x="466" y="326"/>
                </a:lnTo>
                <a:lnTo>
                  <a:pt x="464" y="340"/>
                </a:lnTo>
                <a:lnTo>
                  <a:pt x="464" y="348"/>
                </a:lnTo>
                <a:lnTo>
                  <a:pt x="466" y="358"/>
                </a:lnTo>
                <a:lnTo>
                  <a:pt x="460" y="378"/>
                </a:lnTo>
                <a:lnTo>
                  <a:pt x="458" y="386"/>
                </a:lnTo>
                <a:lnTo>
                  <a:pt x="450" y="402"/>
                </a:lnTo>
                <a:lnTo>
                  <a:pt x="448" y="418"/>
                </a:lnTo>
                <a:lnTo>
                  <a:pt x="450" y="430"/>
                </a:lnTo>
                <a:lnTo>
                  <a:pt x="450" y="438"/>
                </a:lnTo>
                <a:lnTo>
                  <a:pt x="454" y="444"/>
                </a:lnTo>
                <a:lnTo>
                  <a:pt x="454" y="456"/>
                </a:lnTo>
                <a:close/>
              </a:path>
            </a:pathLst>
          </a:custGeom>
          <a:solidFill>
            <a:srgbClr val="A5002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34" name="Freeform 70"/>
          <p:cNvSpPr>
            <a:spLocks/>
          </p:cNvSpPr>
          <p:nvPr/>
        </p:nvSpPr>
        <p:spPr bwMode="auto">
          <a:xfrm>
            <a:off x="6446838" y="3070225"/>
            <a:ext cx="696912" cy="609600"/>
          </a:xfrm>
          <a:custGeom>
            <a:avLst/>
            <a:gdLst>
              <a:gd name="T0" fmla="*/ 2147483647 w 438"/>
              <a:gd name="T1" fmla="*/ 2147483647 h 384"/>
              <a:gd name="T2" fmla="*/ 2147483647 w 438"/>
              <a:gd name="T3" fmla="*/ 2147483647 h 384"/>
              <a:gd name="T4" fmla="*/ 2147483647 w 438"/>
              <a:gd name="T5" fmla="*/ 2147483647 h 384"/>
              <a:gd name="T6" fmla="*/ 2147483647 w 438"/>
              <a:gd name="T7" fmla="*/ 0 h 384"/>
              <a:gd name="T8" fmla="*/ 2147483647 w 438"/>
              <a:gd name="T9" fmla="*/ 2147483647 h 384"/>
              <a:gd name="T10" fmla="*/ 2147483647 w 438"/>
              <a:gd name="T11" fmla="*/ 2147483647 h 384"/>
              <a:gd name="T12" fmla="*/ 2147483647 w 438"/>
              <a:gd name="T13" fmla="*/ 2147483647 h 384"/>
              <a:gd name="T14" fmla="*/ 2147483647 w 438"/>
              <a:gd name="T15" fmla="*/ 2147483647 h 384"/>
              <a:gd name="T16" fmla="*/ 2147483647 w 438"/>
              <a:gd name="T17" fmla="*/ 2147483647 h 384"/>
              <a:gd name="T18" fmla="*/ 2147483647 w 438"/>
              <a:gd name="T19" fmla="*/ 2147483647 h 384"/>
              <a:gd name="T20" fmla="*/ 2147483647 w 438"/>
              <a:gd name="T21" fmla="*/ 2147483647 h 384"/>
              <a:gd name="T22" fmla="*/ 2147483647 w 438"/>
              <a:gd name="T23" fmla="*/ 2147483647 h 384"/>
              <a:gd name="T24" fmla="*/ 2147483647 w 438"/>
              <a:gd name="T25" fmla="*/ 2147483647 h 384"/>
              <a:gd name="T26" fmla="*/ 2147483647 w 438"/>
              <a:gd name="T27" fmla="*/ 2147483647 h 384"/>
              <a:gd name="T28" fmla="*/ 2147483647 w 438"/>
              <a:gd name="T29" fmla="*/ 2147483647 h 384"/>
              <a:gd name="T30" fmla="*/ 2147483647 w 438"/>
              <a:gd name="T31" fmla="*/ 2147483647 h 384"/>
              <a:gd name="T32" fmla="*/ 2147483647 w 438"/>
              <a:gd name="T33" fmla="*/ 2147483647 h 384"/>
              <a:gd name="T34" fmla="*/ 2147483647 w 438"/>
              <a:gd name="T35" fmla="*/ 2147483647 h 384"/>
              <a:gd name="T36" fmla="*/ 2147483647 w 438"/>
              <a:gd name="T37" fmla="*/ 2147483647 h 384"/>
              <a:gd name="T38" fmla="*/ 2147483647 w 438"/>
              <a:gd name="T39" fmla="*/ 2147483647 h 384"/>
              <a:gd name="T40" fmla="*/ 2147483647 w 438"/>
              <a:gd name="T41" fmla="*/ 2147483647 h 384"/>
              <a:gd name="T42" fmla="*/ 2147483647 w 438"/>
              <a:gd name="T43" fmla="*/ 2147483647 h 384"/>
              <a:gd name="T44" fmla="*/ 2147483647 w 438"/>
              <a:gd name="T45" fmla="*/ 2147483647 h 384"/>
              <a:gd name="T46" fmla="*/ 2147483647 w 438"/>
              <a:gd name="T47" fmla="*/ 2147483647 h 384"/>
              <a:gd name="T48" fmla="*/ 2147483647 w 438"/>
              <a:gd name="T49" fmla="*/ 2147483647 h 384"/>
              <a:gd name="T50" fmla="*/ 2147483647 w 438"/>
              <a:gd name="T51" fmla="*/ 2147483647 h 384"/>
              <a:gd name="T52" fmla="*/ 2147483647 w 438"/>
              <a:gd name="T53" fmla="*/ 2147483647 h 384"/>
              <a:gd name="T54" fmla="*/ 2147483647 w 438"/>
              <a:gd name="T55" fmla="*/ 2147483647 h 384"/>
              <a:gd name="T56" fmla="*/ 2147483647 w 438"/>
              <a:gd name="T57" fmla="*/ 2147483647 h 384"/>
              <a:gd name="T58" fmla="*/ 2147483647 w 438"/>
              <a:gd name="T59" fmla="*/ 2147483647 h 384"/>
              <a:gd name="T60" fmla="*/ 2147483647 w 438"/>
              <a:gd name="T61" fmla="*/ 2147483647 h 384"/>
              <a:gd name="T62" fmla="*/ 2147483647 w 438"/>
              <a:gd name="T63" fmla="*/ 2147483647 h 384"/>
              <a:gd name="T64" fmla="*/ 2147483647 w 438"/>
              <a:gd name="T65" fmla="*/ 2147483647 h 384"/>
              <a:gd name="T66" fmla="*/ 2147483647 w 438"/>
              <a:gd name="T67" fmla="*/ 2147483647 h 384"/>
              <a:gd name="T68" fmla="*/ 2147483647 w 438"/>
              <a:gd name="T69" fmla="*/ 2147483647 h 384"/>
              <a:gd name="T70" fmla="*/ 2147483647 w 438"/>
              <a:gd name="T71" fmla="*/ 2147483647 h 384"/>
              <a:gd name="T72" fmla="*/ 2147483647 w 438"/>
              <a:gd name="T73" fmla="*/ 2147483647 h 384"/>
              <a:gd name="T74" fmla="*/ 2147483647 w 438"/>
              <a:gd name="T75" fmla="*/ 2147483647 h 384"/>
              <a:gd name="T76" fmla="*/ 2147483647 w 438"/>
              <a:gd name="T77" fmla="*/ 2147483647 h 384"/>
              <a:gd name="T78" fmla="*/ 2147483647 w 438"/>
              <a:gd name="T79" fmla="*/ 2147483647 h 384"/>
              <a:gd name="T80" fmla="*/ 2147483647 w 438"/>
              <a:gd name="T81" fmla="*/ 2147483647 h 384"/>
              <a:gd name="T82" fmla="*/ 2147483647 w 438"/>
              <a:gd name="T83" fmla="*/ 2147483647 h 384"/>
              <a:gd name="T84" fmla="*/ 2147483647 w 438"/>
              <a:gd name="T85" fmla="*/ 2147483647 h 384"/>
              <a:gd name="T86" fmla="*/ 2147483647 w 438"/>
              <a:gd name="T87" fmla="*/ 2147483647 h 384"/>
              <a:gd name="T88" fmla="*/ 2147483647 w 438"/>
              <a:gd name="T89" fmla="*/ 2147483647 h 384"/>
              <a:gd name="T90" fmla="*/ 2147483647 w 438"/>
              <a:gd name="T91" fmla="*/ 2147483647 h 384"/>
              <a:gd name="T92" fmla="*/ 2147483647 w 438"/>
              <a:gd name="T93" fmla="*/ 2147483647 h 384"/>
              <a:gd name="T94" fmla="*/ 2147483647 w 438"/>
              <a:gd name="T95" fmla="*/ 2147483647 h 384"/>
              <a:gd name="T96" fmla="*/ 2147483647 w 438"/>
              <a:gd name="T97" fmla="*/ 2147483647 h 384"/>
              <a:gd name="T98" fmla="*/ 2147483647 w 438"/>
              <a:gd name="T99" fmla="*/ 2147483647 h 384"/>
              <a:gd name="T100" fmla="*/ 2147483647 w 438"/>
              <a:gd name="T101" fmla="*/ 2147483647 h 384"/>
              <a:gd name="T102" fmla="*/ 2147483647 w 438"/>
              <a:gd name="T103" fmla="*/ 2147483647 h 384"/>
              <a:gd name="T104" fmla="*/ 2147483647 w 438"/>
              <a:gd name="T105" fmla="*/ 2147483647 h 384"/>
              <a:gd name="T106" fmla="*/ 2147483647 w 438"/>
              <a:gd name="T107" fmla="*/ 2147483647 h 384"/>
              <a:gd name="T108" fmla="*/ 2147483647 w 438"/>
              <a:gd name="T109" fmla="*/ 2147483647 h 384"/>
              <a:gd name="T110" fmla="*/ 2147483647 w 438"/>
              <a:gd name="T111" fmla="*/ 2147483647 h 3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8"/>
              <a:gd name="T169" fmla="*/ 0 h 384"/>
              <a:gd name="T170" fmla="*/ 438 w 438"/>
              <a:gd name="T171" fmla="*/ 384 h 3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8" h="384">
                <a:moveTo>
                  <a:pt x="280" y="160"/>
                </a:moveTo>
                <a:lnTo>
                  <a:pt x="278" y="102"/>
                </a:lnTo>
                <a:lnTo>
                  <a:pt x="256" y="102"/>
                </a:lnTo>
                <a:lnTo>
                  <a:pt x="244" y="102"/>
                </a:lnTo>
                <a:lnTo>
                  <a:pt x="196" y="104"/>
                </a:lnTo>
                <a:lnTo>
                  <a:pt x="188" y="102"/>
                </a:lnTo>
                <a:lnTo>
                  <a:pt x="188" y="78"/>
                </a:lnTo>
                <a:lnTo>
                  <a:pt x="188" y="70"/>
                </a:lnTo>
                <a:lnTo>
                  <a:pt x="188" y="54"/>
                </a:lnTo>
                <a:lnTo>
                  <a:pt x="186" y="26"/>
                </a:lnTo>
                <a:lnTo>
                  <a:pt x="186" y="18"/>
                </a:lnTo>
                <a:lnTo>
                  <a:pt x="186" y="0"/>
                </a:lnTo>
                <a:lnTo>
                  <a:pt x="174" y="4"/>
                </a:lnTo>
                <a:lnTo>
                  <a:pt x="174" y="6"/>
                </a:lnTo>
                <a:lnTo>
                  <a:pt x="178" y="16"/>
                </a:lnTo>
                <a:lnTo>
                  <a:pt x="178" y="20"/>
                </a:lnTo>
                <a:lnTo>
                  <a:pt x="178" y="26"/>
                </a:lnTo>
                <a:lnTo>
                  <a:pt x="178" y="36"/>
                </a:lnTo>
                <a:lnTo>
                  <a:pt x="172" y="50"/>
                </a:lnTo>
                <a:lnTo>
                  <a:pt x="170" y="54"/>
                </a:lnTo>
                <a:lnTo>
                  <a:pt x="166" y="64"/>
                </a:lnTo>
                <a:lnTo>
                  <a:pt x="168" y="68"/>
                </a:lnTo>
                <a:lnTo>
                  <a:pt x="166" y="78"/>
                </a:lnTo>
                <a:lnTo>
                  <a:pt x="162" y="78"/>
                </a:lnTo>
                <a:lnTo>
                  <a:pt x="162" y="84"/>
                </a:lnTo>
                <a:lnTo>
                  <a:pt x="160" y="88"/>
                </a:lnTo>
                <a:lnTo>
                  <a:pt x="160" y="92"/>
                </a:lnTo>
                <a:lnTo>
                  <a:pt x="158" y="96"/>
                </a:lnTo>
                <a:lnTo>
                  <a:pt x="158" y="102"/>
                </a:lnTo>
                <a:lnTo>
                  <a:pt x="156" y="106"/>
                </a:lnTo>
                <a:lnTo>
                  <a:pt x="154" y="112"/>
                </a:lnTo>
                <a:lnTo>
                  <a:pt x="152" y="116"/>
                </a:lnTo>
                <a:lnTo>
                  <a:pt x="146" y="116"/>
                </a:lnTo>
                <a:lnTo>
                  <a:pt x="142" y="122"/>
                </a:lnTo>
                <a:lnTo>
                  <a:pt x="134" y="130"/>
                </a:lnTo>
                <a:lnTo>
                  <a:pt x="132" y="132"/>
                </a:lnTo>
                <a:lnTo>
                  <a:pt x="124" y="140"/>
                </a:lnTo>
                <a:lnTo>
                  <a:pt x="112" y="144"/>
                </a:lnTo>
                <a:lnTo>
                  <a:pt x="104" y="136"/>
                </a:lnTo>
                <a:lnTo>
                  <a:pt x="94" y="144"/>
                </a:lnTo>
                <a:lnTo>
                  <a:pt x="92" y="152"/>
                </a:lnTo>
                <a:lnTo>
                  <a:pt x="86" y="152"/>
                </a:lnTo>
                <a:lnTo>
                  <a:pt x="78" y="158"/>
                </a:lnTo>
                <a:lnTo>
                  <a:pt x="78" y="162"/>
                </a:lnTo>
                <a:lnTo>
                  <a:pt x="78" y="172"/>
                </a:lnTo>
                <a:lnTo>
                  <a:pt x="70" y="174"/>
                </a:lnTo>
                <a:lnTo>
                  <a:pt x="70" y="178"/>
                </a:lnTo>
                <a:lnTo>
                  <a:pt x="76" y="182"/>
                </a:lnTo>
                <a:lnTo>
                  <a:pt x="76" y="190"/>
                </a:lnTo>
                <a:lnTo>
                  <a:pt x="70" y="188"/>
                </a:lnTo>
                <a:lnTo>
                  <a:pt x="68" y="194"/>
                </a:lnTo>
                <a:lnTo>
                  <a:pt x="66" y="196"/>
                </a:lnTo>
                <a:lnTo>
                  <a:pt x="62" y="196"/>
                </a:lnTo>
                <a:lnTo>
                  <a:pt x="64" y="188"/>
                </a:lnTo>
                <a:lnTo>
                  <a:pt x="54" y="180"/>
                </a:lnTo>
                <a:lnTo>
                  <a:pt x="48" y="184"/>
                </a:lnTo>
                <a:lnTo>
                  <a:pt x="46" y="186"/>
                </a:lnTo>
                <a:lnTo>
                  <a:pt x="42" y="200"/>
                </a:lnTo>
                <a:lnTo>
                  <a:pt x="36" y="204"/>
                </a:lnTo>
                <a:lnTo>
                  <a:pt x="38" y="214"/>
                </a:lnTo>
                <a:lnTo>
                  <a:pt x="36" y="228"/>
                </a:lnTo>
                <a:lnTo>
                  <a:pt x="30" y="230"/>
                </a:lnTo>
                <a:lnTo>
                  <a:pt x="26" y="244"/>
                </a:lnTo>
                <a:lnTo>
                  <a:pt x="10" y="248"/>
                </a:lnTo>
                <a:lnTo>
                  <a:pt x="4" y="248"/>
                </a:lnTo>
                <a:lnTo>
                  <a:pt x="4" y="256"/>
                </a:lnTo>
                <a:lnTo>
                  <a:pt x="6" y="262"/>
                </a:lnTo>
                <a:lnTo>
                  <a:pt x="4" y="268"/>
                </a:lnTo>
                <a:lnTo>
                  <a:pt x="4" y="274"/>
                </a:lnTo>
                <a:lnTo>
                  <a:pt x="0" y="278"/>
                </a:lnTo>
                <a:lnTo>
                  <a:pt x="14" y="298"/>
                </a:lnTo>
                <a:lnTo>
                  <a:pt x="12" y="302"/>
                </a:lnTo>
                <a:lnTo>
                  <a:pt x="18" y="308"/>
                </a:lnTo>
                <a:lnTo>
                  <a:pt x="18" y="312"/>
                </a:lnTo>
                <a:lnTo>
                  <a:pt x="28" y="324"/>
                </a:lnTo>
                <a:lnTo>
                  <a:pt x="36" y="338"/>
                </a:lnTo>
                <a:lnTo>
                  <a:pt x="40" y="336"/>
                </a:lnTo>
                <a:lnTo>
                  <a:pt x="44" y="346"/>
                </a:lnTo>
                <a:lnTo>
                  <a:pt x="58" y="348"/>
                </a:lnTo>
                <a:lnTo>
                  <a:pt x="62" y="350"/>
                </a:lnTo>
                <a:lnTo>
                  <a:pt x="58" y="356"/>
                </a:lnTo>
                <a:lnTo>
                  <a:pt x="62" y="368"/>
                </a:lnTo>
                <a:lnTo>
                  <a:pt x="68" y="376"/>
                </a:lnTo>
                <a:lnTo>
                  <a:pt x="74" y="376"/>
                </a:lnTo>
                <a:lnTo>
                  <a:pt x="80" y="380"/>
                </a:lnTo>
                <a:lnTo>
                  <a:pt x="86" y="384"/>
                </a:lnTo>
                <a:lnTo>
                  <a:pt x="94" y="384"/>
                </a:lnTo>
                <a:lnTo>
                  <a:pt x="104" y="380"/>
                </a:lnTo>
                <a:lnTo>
                  <a:pt x="114" y="370"/>
                </a:lnTo>
                <a:lnTo>
                  <a:pt x="124" y="380"/>
                </a:lnTo>
                <a:lnTo>
                  <a:pt x="138" y="376"/>
                </a:lnTo>
                <a:lnTo>
                  <a:pt x="144" y="374"/>
                </a:lnTo>
                <a:lnTo>
                  <a:pt x="150" y="376"/>
                </a:lnTo>
                <a:lnTo>
                  <a:pt x="158" y="368"/>
                </a:lnTo>
                <a:lnTo>
                  <a:pt x="154" y="364"/>
                </a:lnTo>
                <a:lnTo>
                  <a:pt x="158" y="360"/>
                </a:lnTo>
                <a:lnTo>
                  <a:pt x="166" y="366"/>
                </a:lnTo>
                <a:lnTo>
                  <a:pt x="190" y="354"/>
                </a:lnTo>
                <a:lnTo>
                  <a:pt x="194" y="360"/>
                </a:lnTo>
                <a:lnTo>
                  <a:pt x="206" y="350"/>
                </a:lnTo>
                <a:lnTo>
                  <a:pt x="206" y="344"/>
                </a:lnTo>
                <a:lnTo>
                  <a:pt x="216" y="340"/>
                </a:lnTo>
                <a:lnTo>
                  <a:pt x="210" y="336"/>
                </a:lnTo>
                <a:lnTo>
                  <a:pt x="208" y="330"/>
                </a:lnTo>
                <a:lnTo>
                  <a:pt x="216" y="316"/>
                </a:lnTo>
                <a:lnTo>
                  <a:pt x="228" y="302"/>
                </a:lnTo>
                <a:lnTo>
                  <a:pt x="238" y="288"/>
                </a:lnTo>
                <a:lnTo>
                  <a:pt x="244" y="272"/>
                </a:lnTo>
                <a:lnTo>
                  <a:pt x="252" y="264"/>
                </a:lnTo>
                <a:lnTo>
                  <a:pt x="252" y="258"/>
                </a:lnTo>
                <a:lnTo>
                  <a:pt x="258" y="254"/>
                </a:lnTo>
                <a:lnTo>
                  <a:pt x="262" y="246"/>
                </a:lnTo>
                <a:lnTo>
                  <a:pt x="260" y="236"/>
                </a:lnTo>
                <a:lnTo>
                  <a:pt x="266" y="228"/>
                </a:lnTo>
                <a:lnTo>
                  <a:pt x="276" y="236"/>
                </a:lnTo>
                <a:lnTo>
                  <a:pt x="280" y="246"/>
                </a:lnTo>
                <a:lnTo>
                  <a:pt x="294" y="248"/>
                </a:lnTo>
                <a:lnTo>
                  <a:pt x="302" y="242"/>
                </a:lnTo>
                <a:lnTo>
                  <a:pt x="318" y="210"/>
                </a:lnTo>
                <a:lnTo>
                  <a:pt x="318" y="206"/>
                </a:lnTo>
                <a:lnTo>
                  <a:pt x="324" y="200"/>
                </a:lnTo>
                <a:lnTo>
                  <a:pt x="336" y="210"/>
                </a:lnTo>
                <a:lnTo>
                  <a:pt x="346" y="192"/>
                </a:lnTo>
                <a:lnTo>
                  <a:pt x="362" y="180"/>
                </a:lnTo>
                <a:lnTo>
                  <a:pt x="362" y="178"/>
                </a:lnTo>
                <a:lnTo>
                  <a:pt x="366" y="174"/>
                </a:lnTo>
                <a:lnTo>
                  <a:pt x="374" y="168"/>
                </a:lnTo>
                <a:lnTo>
                  <a:pt x="374" y="164"/>
                </a:lnTo>
                <a:lnTo>
                  <a:pt x="372" y="160"/>
                </a:lnTo>
                <a:lnTo>
                  <a:pt x="382" y="132"/>
                </a:lnTo>
                <a:lnTo>
                  <a:pt x="390" y="140"/>
                </a:lnTo>
                <a:lnTo>
                  <a:pt x="408" y="152"/>
                </a:lnTo>
                <a:lnTo>
                  <a:pt x="426" y="168"/>
                </a:lnTo>
                <a:lnTo>
                  <a:pt x="438" y="146"/>
                </a:lnTo>
                <a:lnTo>
                  <a:pt x="434" y="144"/>
                </a:lnTo>
                <a:lnTo>
                  <a:pt x="434" y="138"/>
                </a:lnTo>
                <a:lnTo>
                  <a:pt x="430" y="134"/>
                </a:lnTo>
                <a:lnTo>
                  <a:pt x="432" y="128"/>
                </a:lnTo>
                <a:lnTo>
                  <a:pt x="428" y="128"/>
                </a:lnTo>
                <a:lnTo>
                  <a:pt x="426" y="126"/>
                </a:lnTo>
                <a:lnTo>
                  <a:pt x="424" y="122"/>
                </a:lnTo>
                <a:lnTo>
                  <a:pt x="428" y="118"/>
                </a:lnTo>
                <a:lnTo>
                  <a:pt x="426" y="114"/>
                </a:lnTo>
                <a:lnTo>
                  <a:pt x="422" y="114"/>
                </a:lnTo>
                <a:lnTo>
                  <a:pt x="420" y="116"/>
                </a:lnTo>
                <a:lnTo>
                  <a:pt x="412" y="116"/>
                </a:lnTo>
                <a:lnTo>
                  <a:pt x="410" y="114"/>
                </a:lnTo>
                <a:lnTo>
                  <a:pt x="400" y="108"/>
                </a:lnTo>
                <a:lnTo>
                  <a:pt x="394" y="106"/>
                </a:lnTo>
                <a:lnTo>
                  <a:pt x="388" y="112"/>
                </a:lnTo>
                <a:lnTo>
                  <a:pt x="380" y="112"/>
                </a:lnTo>
                <a:lnTo>
                  <a:pt x="376" y="114"/>
                </a:lnTo>
                <a:lnTo>
                  <a:pt x="372" y="114"/>
                </a:lnTo>
                <a:lnTo>
                  <a:pt x="374" y="120"/>
                </a:lnTo>
                <a:lnTo>
                  <a:pt x="368" y="124"/>
                </a:lnTo>
                <a:lnTo>
                  <a:pt x="364" y="126"/>
                </a:lnTo>
                <a:lnTo>
                  <a:pt x="354" y="124"/>
                </a:lnTo>
                <a:lnTo>
                  <a:pt x="346" y="120"/>
                </a:lnTo>
                <a:lnTo>
                  <a:pt x="346" y="112"/>
                </a:lnTo>
                <a:lnTo>
                  <a:pt x="342" y="112"/>
                </a:lnTo>
                <a:lnTo>
                  <a:pt x="338" y="120"/>
                </a:lnTo>
                <a:lnTo>
                  <a:pt x="326" y="134"/>
                </a:lnTo>
                <a:lnTo>
                  <a:pt x="318" y="130"/>
                </a:lnTo>
                <a:lnTo>
                  <a:pt x="314" y="132"/>
                </a:lnTo>
                <a:lnTo>
                  <a:pt x="312" y="136"/>
                </a:lnTo>
                <a:lnTo>
                  <a:pt x="300" y="144"/>
                </a:lnTo>
                <a:lnTo>
                  <a:pt x="298" y="148"/>
                </a:lnTo>
                <a:lnTo>
                  <a:pt x="288" y="152"/>
                </a:lnTo>
                <a:lnTo>
                  <a:pt x="280" y="160"/>
                </a:lnTo>
                <a:close/>
              </a:path>
            </a:pathLst>
          </a:custGeom>
          <a:solidFill>
            <a:srgbClr val="A5002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35" name="Freeform 71"/>
          <p:cNvSpPr>
            <a:spLocks/>
          </p:cNvSpPr>
          <p:nvPr/>
        </p:nvSpPr>
        <p:spPr bwMode="auto">
          <a:xfrm>
            <a:off x="2419350" y="2300288"/>
            <a:ext cx="992188" cy="714375"/>
          </a:xfrm>
          <a:custGeom>
            <a:avLst/>
            <a:gdLst>
              <a:gd name="T0" fmla="*/ 2147483647 w 624"/>
              <a:gd name="T1" fmla="*/ 2147483647 h 450"/>
              <a:gd name="T2" fmla="*/ 0 w 624"/>
              <a:gd name="T3" fmla="*/ 2147483647 h 450"/>
              <a:gd name="T4" fmla="*/ 0 w 624"/>
              <a:gd name="T5" fmla="*/ 2147483647 h 450"/>
              <a:gd name="T6" fmla="*/ 0 w 624"/>
              <a:gd name="T7" fmla="*/ 2147483647 h 450"/>
              <a:gd name="T8" fmla="*/ 0 w 624"/>
              <a:gd name="T9" fmla="*/ 2147483647 h 450"/>
              <a:gd name="T10" fmla="*/ 0 w 624"/>
              <a:gd name="T11" fmla="*/ 2147483647 h 450"/>
              <a:gd name="T12" fmla="*/ 0 w 624"/>
              <a:gd name="T13" fmla="*/ 2147483647 h 450"/>
              <a:gd name="T14" fmla="*/ 0 w 624"/>
              <a:gd name="T15" fmla="*/ 2147483647 h 450"/>
              <a:gd name="T16" fmla="*/ 0 w 624"/>
              <a:gd name="T17" fmla="*/ 2147483647 h 450"/>
              <a:gd name="T18" fmla="*/ 0 w 624"/>
              <a:gd name="T19" fmla="*/ 2147483647 h 450"/>
              <a:gd name="T20" fmla="*/ 0 w 624"/>
              <a:gd name="T21" fmla="*/ 2147483647 h 450"/>
              <a:gd name="T22" fmla="*/ 0 w 624"/>
              <a:gd name="T23" fmla="*/ 2147483647 h 450"/>
              <a:gd name="T24" fmla="*/ 0 w 624"/>
              <a:gd name="T25" fmla="*/ 2147483647 h 450"/>
              <a:gd name="T26" fmla="*/ 0 w 624"/>
              <a:gd name="T27" fmla="*/ 2147483647 h 450"/>
              <a:gd name="T28" fmla="*/ 2147483647 w 624"/>
              <a:gd name="T29" fmla="*/ 2147483647 h 450"/>
              <a:gd name="T30" fmla="*/ 2147483647 w 624"/>
              <a:gd name="T31" fmla="*/ 2147483647 h 450"/>
              <a:gd name="T32" fmla="*/ 2147483647 w 624"/>
              <a:gd name="T33" fmla="*/ 2147483647 h 450"/>
              <a:gd name="T34" fmla="*/ 2147483647 w 624"/>
              <a:gd name="T35" fmla="*/ 2147483647 h 450"/>
              <a:gd name="T36" fmla="*/ 2147483647 w 624"/>
              <a:gd name="T37" fmla="*/ 2147483647 h 450"/>
              <a:gd name="T38" fmla="*/ 2147483647 w 624"/>
              <a:gd name="T39" fmla="*/ 2147483647 h 450"/>
              <a:gd name="T40" fmla="*/ 2147483647 w 624"/>
              <a:gd name="T41" fmla="*/ 2147483647 h 450"/>
              <a:gd name="T42" fmla="*/ 2147483647 w 624"/>
              <a:gd name="T43" fmla="*/ 2147483647 h 450"/>
              <a:gd name="T44" fmla="*/ 2147483647 w 624"/>
              <a:gd name="T45" fmla="*/ 2147483647 h 450"/>
              <a:gd name="T46" fmla="*/ 2147483647 w 624"/>
              <a:gd name="T47" fmla="*/ 2147483647 h 450"/>
              <a:gd name="T48" fmla="*/ 2147483647 w 624"/>
              <a:gd name="T49" fmla="*/ 2147483647 h 450"/>
              <a:gd name="T50" fmla="*/ 2147483647 w 624"/>
              <a:gd name="T51" fmla="*/ 2147483647 h 450"/>
              <a:gd name="T52" fmla="*/ 2147483647 w 624"/>
              <a:gd name="T53" fmla="*/ 2147483647 h 450"/>
              <a:gd name="T54" fmla="*/ 2147483647 w 624"/>
              <a:gd name="T55" fmla="*/ 2147483647 h 450"/>
              <a:gd name="T56" fmla="*/ 2147483647 w 624"/>
              <a:gd name="T57" fmla="*/ 2147483647 h 450"/>
              <a:gd name="T58" fmla="*/ 2147483647 w 624"/>
              <a:gd name="T59" fmla="*/ 2147483647 h 450"/>
              <a:gd name="T60" fmla="*/ 2147483647 w 624"/>
              <a:gd name="T61" fmla="*/ 2147483647 h 450"/>
              <a:gd name="T62" fmla="*/ 2147483647 w 624"/>
              <a:gd name="T63" fmla="*/ 2147483647 h 450"/>
              <a:gd name="T64" fmla="*/ 2147483647 w 624"/>
              <a:gd name="T65" fmla="*/ 2147483647 h 450"/>
              <a:gd name="T66" fmla="*/ 2147483647 w 624"/>
              <a:gd name="T67" fmla="*/ 2147483647 h 450"/>
              <a:gd name="T68" fmla="*/ 2147483647 w 624"/>
              <a:gd name="T69" fmla="*/ 2147483647 h 450"/>
              <a:gd name="T70" fmla="*/ 2147483647 w 624"/>
              <a:gd name="T71" fmla="*/ 2147483647 h 450"/>
              <a:gd name="T72" fmla="*/ 2147483647 w 624"/>
              <a:gd name="T73" fmla="*/ 2147483647 h 450"/>
              <a:gd name="T74" fmla="*/ 2147483647 w 624"/>
              <a:gd name="T75" fmla="*/ 2147483647 h 450"/>
              <a:gd name="T76" fmla="*/ 2147483647 w 624"/>
              <a:gd name="T77" fmla="*/ 2147483647 h 450"/>
              <a:gd name="T78" fmla="*/ 2147483647 w 624"/>
              <a:gd name="T79" fmla="*/ 0 h 450"/>
              <a:gd name="T80" fmla="*/ 2147483647 w 624"/>
              <a:gd name="T81" fmla="*/ 0 h 450"/>
              <a:gd name="T82" fmla="*/ 2147483647 w 624"/>
              <a:gd name="T83" fmla="*/ 0 h 450"/>
              <a:gd name="T84" fmla="*/ 2147483647 w 624"/>
              <a:gd name="T85" fmla="*/ 0 h 450"/>
              <a:gd name="T86" fmla="*/ 2147483647 w 624"/>
              <a:gd name="T87" fmla="*/ 0 h 450"/>
              <a:gd name="T88" fmla="*/ 2147483647 w 624"/>
              <a:gd name="T89" fmla="*/ 0 h 450"/>
              <a:gd name="T90" fmla="*/ 2147483647 w 624"/>
              <a:gd name="T91" fmla="*/ 0 h 450"/>
              <a:gd name="T92" fmla="*/ 2147483647 w 624"/>
              <a:gd name="T93" fmla="*/ 2147483647 h 450"/>
              <a:gd name="T94" fmla="*/ 2147483647 w 624"/>
              <a:gd name="T95" fmla="*/ 2147483647 h 450"/>
              <a:gd name="T96" fmla="*/ 2147483647 w 624"/>
              <a:gd name="T97" fmla="*/ 2147483647 h 450"/>
              <a:gd name="T98" fmla="*/ 2147483647 w 624"/>
              <a:gd name="T99" fmla="*/ 2147483647 h 4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24"/>
              <a:gd name="T151" fmla="*/ 0 h 450"/>
              <a:gd name="T152" fmla="*/ 624 w 624"/>
              <a:gd name="T153" fmla="*/ 450 h 4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24" h="450">
                <a:moveTo>
                  <a:pt x="94" y="2"/>
                </a:moveTo>
                <a:lnTo>
                  <a:pt x="0" y="2"/>
                </a:lnTo>
                <a:lnTo>
                  <a:pt x="0" y="44"/>
                </a:lnTo>
                <a:lnTo>
                  <a:pt x="0" y="58"/>
                </a:lnTo>
                <a:lnTo>
                  <a:pt x="0" y="98"/>
                </a:lnTo>
                <a:lnTo>
                  <a:pt x="0" y="116"/>
                </a:lnTo>
                <a:lnTo>
                  <a:pt x="0" y="168"/>
                </a:lnTo>
                <a:lnTo>
                  <a:pt x="0" y="192"/>
                </a:lnTo>
                <a:lnTo>
                  <a:pt x="0" y="222"/>
                </a:lnTo>
                <a:lnTo>
                  <a:pt x="0" y="280"/>
                </a:lnTo>
                <a:lnTo>
                  <a:pt x="0" y="338"/>
                </a:lnTo>
                <a:lnTo>
                  <a:pt x="0" y="384"/>
                </a:lnTo>
                <a:lnTo>
                  <a:pt x="0" y="424"/>
                </a:lnTo>
                <a:lnTo>
                  <a:pt x="0" y="450"/>
                </a:lnTo>
                <a:lnTo>
                  <a:pt x="90" y="448"/>
                </a:lnTo>
                <a:lnTo>
                  <a:pt x="94" y="448"/>
                </a:lnTo>
                <a:lnTo>
                  <a:pt x="178" y="450"/>
                </a:lnTo>
                <a:lnTo>
                  <a:pt x="280" y="446"/>
                </a:lnTo>
                <a:lnTo>
                  <a:pt x="334" y="448"/>
                </a:lnTo>
                <a:lnTo>
                  <a:pt x="376" y="446"/>
                </a:lnTo>
                <a:lnTo>
                  <a:pt x="422" y="448"/>
                </a:lnTo>
                <a:lnTo>
                  <a:pt x="432" y="448"/>
                </a:lnTo>
                <a:lnTo>
                  <a:pt x="516" y="448"/>
                </a:lnTo>
                <a:lnTo>
                  <a:pt x="544" y="446"/>
                </a:lnTo>
                <a:lnTo>
                  <a:pt x="624" y="446"/>
                </a:lnTo>
                <a:lnTo>
                  <a:pt x="624" y="404"/>
                </a:lnTo>
                <a:lnTo>
                  <a:pt x="624" y="384"/>
                </a:lnTo>
                <a:lnTo>
                  <a:pt x="624" y="368"/>
                </a:lnTo>
                <a:lnTo>
                  <a:pt x="624" y="336"/>
                </a:lnTo>
                <a:lnTo>
                  <a:pt x="624" y="268"/>
                </a:lnTo>
                <a:lnTo>
                  <a:pt x="624" y="224"/>
                </a:lnTo>
                <a:lnTo>
                  <a:pt x="624" y="172"/>
                </a:lnTo>
                <a:lnTo>
                  <a:pt x="624" y="168"/>
                </a:lnTo>
                <a:lnTo>
                  <a:pt x="624" y="128"/>
                </a:lnTo>
                <a:lnTo>
                  <a:pt x="624" y="96"/>
                </a:lnTo>
                <a:lnTo>
                  <a:pt x="624" y="92"/>
                </a:lnTo>
                <a:lnTo>
                  <a:pt x="624" y="46"/>
                </a:lnTo>
                <a:lnTo>
                  <a:pt x="624" y="0"/>
                </a:lnTo>
                <a:lnTo>
                  <a:pt x="536" y="0"/>
                </a:lnTo>
                <a:lnTo>
                  <a:pt x="532" y="0"/>
                </a:lnTo>
                <a:lnTo>
                  <a:pt x="448" y="0"/>
                </a:lnTo>
                <a:lnTo>
                  <a:pt x="430" y="0"/>
                </a:lnTo>
                <a:lnTo>
                  <a:pt x="280" y="0"/>
                </a:lnTo>
                <a:lnTo>
                  <a:pt x="246" y="0"/>
                </a:lnTo>
                <a:lnTo>
                  <a:pt x="216" y="2"/>
                </a:lnTo>
                <a:lnTo>
                  <a:pt x="110" y="2"/>
                </a:lnTo>
                <a:lnTo>
                  <a:pt x="94" y="2"/>
                </a:lnTo>
                <a:close/>
              </a:path>
            </a:pathLst>
          </a:custGeom>
          <a:solidFill>
            <a:srgbClr val="A5002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lIns="62700" tIns="31350" rIns="62700" bIns="31350"/>
          <a:lstStyle/>
          <a:p>
            <a:endParaRPr lang="en-US" dirty="0"/>
          </a:p>
        </p:txBody>
      </p:sp>
      <p:sp>
        <p:nvSpPr>
          <p:cNvPr id="32836" name="Rectangle 72"/>
          <p:cNvSpPr>
            <a:spLocks noChangeArrowheads="1"/>
          </p:cNvSpPr>
          <p:nvPr/>
        </p:nvSpPr>
        <p:spPr bwMode="auto">
          <a:xfrm>
            <a:off x="1025525" y="1724025"/>
            <a:ext cx="1222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W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37" name="Rectangle 73"/>
          <p:cNvSpPr>
            <a:spLocks noChangeArrowheads="1"/>
          </p:cNvSpPr>
          <p:nvPr/>
        </p:nvSpPr>
        <p:spPr bwMode="auto">
          <a:xfrm>
            <a:off x="1136650" y="1724025"/>
            <a:ext cx="920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A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38" name="Rectangle 74"/>
          <p:cNvSpPr>
            <a:spLocks noChangeArrowheads="1"/>
          </p:cNvSpPr>
          <p:nvPr/>
        </p:nvSpPr>
        <p:spPr bwMode="auto">
          <a:xfrm>
            <a:off x="1882775" y="2351088"/>
            <a:ext cx="127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ID</a:t>
            </a:r>
            <a:endParaRPr lang="en-US" sz="1000" i="0" u="none" dirty="0">
              <a:solidFill>
                <a:srgbClr val="FFFFFF"/>
              </a:solidFill>
            </a:endParaRPr>
          </a:p>
        </p:txBody>
      </p:sp>
      <p:sp>
        <p:nvSpPr>
          <p:cNvPr id="32839" name="Rectangle 75"/>
          <p:cNvSpPr>
            <a:spLocks noChangeArrowheads="1"/>
          </p:cNvSpPr>
          <p:nvPr/>
        </p:nvSpPr>
        <p:spPr bwMode="auto">
          <a:xfrm>
            <a:off x="952500" y="2327275"/>
            <a:ext cx="1920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OR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40" name="Rectangle 76"/>
          <p:cNvSpPr>
            <a:spLocks noChangeArrowheads="1"/>
          </p:cNvSpPr>
          <p:nvPr/>
        </p:nvSpPr>
        <p:spPr bwMode="auto">
          <a:xfrm>
            <a:off x="930275" y="3370263"/>
            <a:ext cx="920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C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41" name="Rectangle 77"/>
          <p:cNvSpPr>
            <a:spLocks noChangeArrowheads="1"/>
          </p:cNvSpPr>
          <p:nvPr/>
        </p:nvSpPr>
        <p:spPr bwMode="auto">
          <a:xfrm>
            <a:off x="1022350" y="3370263"/>
            <a:ext cx="904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A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42" name="Rectangle 78"/>
          <p:cNvSpPr>
            <a:spLocks noChangeArrowheads="1"/>
          </p:cNvSpPr>
          <p:nvPr/>
        </p:nvSpPr>
        <p:spPr bwMode="auto">
          <a:xfrm>
            <a:off x="1522413" y="3076575"/>
            <a:ext cx="1762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NV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43" name="Rectangle 79"/>
          <p:cNvSpPr>
            <a:spLocks noChangeArrowheads="1"/>
          </p:cNvSpPr>
          <p:nvPr/>
        </p:nvSpPr>
        <p:spPr bwMode="auto">
          <a:xfrm>
            <a:off x="2263775" y="3214688"/>
            <a:ext cx="1698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UT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44" name="Rectangle 80"/>
          <p:cNvSpPr>
            <a:spLocks noChangeArrowheads="1"/>
          </p:cNvSpPr>
          <p:nvPr/>
        </p:nvSpPr>
        <p:spPr bwMode="auto">
          <a:xfrm>
            <a:off x="2619375" y="168592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MT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(10)</a:t>
            </a:r>
          </a:p>
        </p:txBody>
      </p:sp>
      <p:sp>
        <p:nvSpPr>
          <p:cNvPr id="32845" name="Rectangle 81"/>
          <p:cNvSpPr>
            <a:spLocks noChangeArrowheads="1"/>
          </p:cNvSpPr>
          <p:nvPr/>
        </p:nvSpPr>
        <p:spPr bwMode="auto">
          <a:xfrm>
            <a:off x="2841625" y="2466975"/>
            <a:ext cx="20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WY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(26)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46" name="Rectangle 83"/>
          <p:cNvSpPr>
            <a:spLocks noChangeArrowheads="1"/>
          </p:cNvSpPr>
          <p:nvPr/>
        </p:nvSpPr>
        <p:spPr bwMode="auto">
          <a:xfrm>
            <a:off x="3105150" y="3222625"/>
            <a:ext cx="192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CO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(11)</a:t>
            </a:r>
          </a:p>
        </p:txBody>
      </p:sp>
      <p:sp>
        <p:nvSpPr>
          <p:cNvPr id="32847" name="Rectangle 84"/>
          <p:cNvSpPr>
            <a:spLocks noChangeArrowheads="1"/>
          </p:cNvSpPr>
          <p:nvPr/>
        </p:nvSpPr>
        <p:spPr bwMode="auto">
          <a:xfrm>
            <a:off x="3001963" y="3990975"/>
            <a:ext cx="200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NM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 (6)</a:t>
            </a:r>
          </a:p>
        </p:txBody>
      </p:sp>
      <p:sp>
        <p:nvSpPr>
          <p:cNvPr id="32848" name="Rectangle 85"/>
          <p:cNvSpPr>
            <a:spLocks noChangeArrowheads="1"/>
          </p:cNvSpPr>
          <p:nvPr/>
        </p:nvSpPr>
        <p:spPr bwMode="auto">
          <a:xfrm>
            <a:off x="2263775" y="3976688"/>
            <a:ext cx="1698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AZ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49" name="Rectangle 86"/>
          <p:cNvSpPr>
            <a:spLocks noChangeArrowheads="1"/>
          </p:cNvSpPr>
          <p:nvPr/>
        </p:nvSpPr>
        <p:spPr bwMode="auto">
          <a:xfrm>
            <a:off x="4049713" y="4462463"/>
            <a:ext cx="163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TX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 (5)</a:t>
            </a:r>
          </a:p>
        </p:txBody>
      </p:sp>
      <p:sp>
        <p:nvSpPr>
          <p:cNvPr id="32850" name="Rectangle 87"/>
          <p:cNvSpPr>
            <a:spLocks noChangeArrowheads="1"/>
          </p:cNvSpPr>
          <p:nvPr/>
        </p:nvSpPr>
        <p:spPr bwMode="auto">
          <a:xfrm>
            <a:off x="4264025" y="3824288"/>
            <a:ext cx="192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OK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(19)</a:t>
            </a:r>
          </a:p>
        </p:txBody>
      </p:sp>
      <p:sp>
        <p:nvSpPr>
          <p:cNvPr id="32851" name="Rectangle 88"/>
          <p:cNvSpPr>
            <a:spLocks noChangeArrowheads="1"/>
          </p:cNvSpPr>
          <p:nvPr/>
        </p:nvSpPr>
        <p:spPr bwMode="auto">
          <a:xfrm>
            <a:off x="4133850" y="3309938"/>
            <a:ext cx="17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KS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(15)</a:t>
            </a:r>
          </a:p>
        </p:txBody>
      </p:sp>
      <p:sp>
        <p:nvSpPr>
          <p:cNvPr id="32852" name="Rectangle 89"/>
          <p:cNvSpPr>
            <a:spLocks noChangeArrowheads="1"/>
          </p:cNvSpPr>
          <p:nvPr/>
        </p:nvSpPr>
        <p:spPr bwMode="auto">
          <a:xfrm>
            <a:off x="3967163" y="2774950"/>
            <a:ext cx="17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NE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(27)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53" name="Rectangle 90"/>
          <p:cNvSpPr>
            <a:spLocks noChangeArrowheads="1"/>
          </p:cNvSpPr>
          <p:nvPr/>
        </p:nvSpPr>
        <p:spPr bwMode="auto">
          <a:xfrm>
            <a:off x="3857625" y="2236788"/>
            <a:ext cx="176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SD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(12)</a:t>
            </a:r>
          </a:p>
        </p:txBody>
      </p:sp>
      <p:sp>
        <p:nvSpPr>
          <p:cNvPr id="32854" name="Rectangle 91"/>
          <p:cNvSpPr>
            <a:spLocks noChangeArrowheads="1"/>
          </p:cNvSpPr>
          <p:nvPr/>
        </p:nvSpPr>
        <p:spPr bwMode="auto">
          <a:xfrm>
            <a:off x="3835400" y="1693863"/>
            <a:ext cx="182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ND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(27)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55" name="Rectangle 92"/>
          <p:cNvSpPr>
            <a:spLocks noChangeArrowheads="1"/>
          </p:cNvSpPr>
          <p:nvPr/>
        </p:nvSpPr>
        <p:spPr bwMode="auto">
          <a:xfrm>
            <a:off x="6515100" y="5146675"/>
            <a:ext cx="77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F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56" name="Rectangle 93"/>
          <p:cNvSpPr>
            <a:spLocks noChangeArrowheads="1"/>
          </p:cNvSpPr>
          <p:nvPr/>
        </p:nvSpPr>
        <p:spPr bwMode="auto">
          <a:xfrm>
            <a:off x="6594475" y="5146675"/>
            <a:ext cx="77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L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57" name="Rectangle 94"/>
          <p:cNvSpPr>
            <a:spLocks noChangeArrowheads="1"/>
          </p:cNvSpPr>
          <p:nvPr/>
        </p:nvSpPr>
        <p:spPr bwMode="auto">
          <a:xfrm>
            <a:off x="4959350" y="4552950"/>
            <a:ext cx="16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LA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 (6)</a:t>
            </a:r>
          </a:p>
        </p:txBody>
      </p:sp>
      <p:sp>
        <p:nvSpPr>
          <p:cNvPr id="32858" name="Rectangle 96"/>
          <p:cNvSpPr>
            <a:spLocks noChangeArrowheads="1"/>
          </p:cNvSpPr>
          <p:nvPr/>
        </p:nvSpPr>
        <p:spPr bwMode="auto">
          <a:xfrm>
            <a:off x="5348288" y="4256088"/>
            <a:ext cx="190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MS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 (8)</a:t>
            </a:r>
          </a:p>
        </p:txBody>
      </p:sp>
      <p:sp>
        <p:nvSpPr>
          <p:cNvPr id="32859" name="Rectangle 97"/>
          <p:cNvSpPr>
            <a:spLocks noChangeArrowheads="1"/>
          </p:cNvSpPr>
          <p:nvPr/>
        </p:nvSpPr>
        <p:spPr bwMode="auto">
          <a:xfrm>
            <a:off x="5780088" y="4341813"/>
            <a:ext cx="171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AL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(14)</a:t>
            </a:r>
          </a:p>
        </p:txBody>
      </p:sp>
      <p:sp>
        <p:nvSpPr>
          <p:cNvPr id="32860" name="Rectangle 98"/>
          <p:cNvSpPr>
            <a:spLocks noChangeArrowheads="1"/>
          </p:cNvSpPr>
          <p:nvPr/>
        </p:nvSpPr>
        <p:spPr bwMode="auto">
          <a:xfrm>
            <a:off x="5730875" y="4341813"/>
            <a:ext cx="2682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333500"/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61" name="Rectangle 99"/>
          <p:cNvSpPr>
            <a:spLocks noChangeArrowheads="1"/>
          </p:cNvSpPr>
          <p:nvPr/>
        </p:nvSpPr>
        <p:spPr bwMode="auto">
          <a:xfrm>
            <a:off x="6165850" y="4243388"/>
            <a:ext cx="19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GA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(10)</a:t>
            </a:r>
          </a:p>
        </p:txBody>
      </p:sp>
      <p:sp>
        <p:nvSpPr>
          <p:cNvPr id="32862" name="Rectangle 101"/>
          <p:cNvSpPr>
            <a:spLocks noChangeArrowheads="1"/>
          </p:cNvSpPr>
          <p:nvPr/>
        </p:nvSpPr>
        <p:spPr bwMode="auto">
          <a:xfrm>
            <a:off x="6565900" y="4086225"/>
            <a:ext cx="176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SC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 (8)</a:t>
            </a:r>
          </a:p>
        </p:txBody>
      </p:sp>
      <p:sp>
        <p:nvSpPr>
          <p:cNvPr id="32863" name="Rectangle 102"/>
          <p:cNvSpPr>
            <a:spLocks noChangeArrowheads="1"/>
          </p:cNvSpPr>
          <p:nvPr/>
        </p:nvSpPr>
        <p:spPr bwMode="auto">
          <a:xfrm>
            <a:off x="4991100" y="3922713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AR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(16)</a:t>
            </a:r>
          </a:p>
        </p:txBody>
      </p:sp>
      <p:sp>
        <p:nvSpPr>
          <p:cNvPr id="32864" name="Rectangle 103"/>
          <p:cNvSpPr>
            <a:spLocks noChangeArrowheads="1"/>
          </p:cNvSpPr>
          <p:nvPr/>
        </p:nvSpPr>
        <p:spPr bwMode="auto">
          <a:xfrm>
            <a:off x="6867525" y="3824288"/>
            <a:ext cx="24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NC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 (7)</a:t>
            </a:r>
          </a:p>
        </p:txBody>
      </p:sp>
      <p:sp>
        <p:nvSpPr>
          <p:cNvPr id="32865" name="Rectangle 104"/>
          <p:cNvSpPr>
            <a:spLocks noChangeArrowheads="1"/>
          </p:cNvSpPr>
          <p:nvPr/>
        </p:nvSpPr>
        <p:spPr bwMode="auto">
          <a:xfrm>
            <a:off x="6958013" y="3467100"/>
            <a:ext cx="176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VA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(9)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66" name="Rectangle 106"/>
          <p:cNvSpPr>
            <a:spLocks noChangeArrowheads="1"/>
          </p:cNvSpPr>
          <p:nvPr/>
        </p:nvSpPr>
        <p:spPr bwMode="auto">
          <a:xfrm>
            <a:off x="6610350" y="3294063"/>
            <a:ext cx="20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WV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(28)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67" name="Rectangle 107"/>
          <p:cNvSpPr>
            <a:spLocks noChangeArrowheads="1"/>
          </p:cNvSpPr>
          <p:nvPr/>
        </p:nvSpPr>
        <p:spPr bwMode="auto">
          <a:xfrm>
            <a:off x="6042025" y="3452813"/>
            <a:ext cx="176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KY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(13)</a:t>
            </a:r>
          </a:p>
        </p:txBody>
      </p:sp>
      <p:sp>
        <p:nvSpPr>
          <p:cNvPr id="32868" name="Rectangle 109"/>
          <p:cNvSpPr>
            <a:spLocks noChangeArrowheads="1"/>
          </p:cNvSpPr>
          <p:nvPr/>
        </p:nvSpPr>
        <p:spPr bwMode="auto">
          <a:xfrm>
            <a:off x="5840413" y="3798888"/>
            <a:ext cx="166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TN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(12)</a:t>
            </a:r>
          </a:p>
        </p:txBody>
      </p:sp>
      <p:sp>
        <p:nvSpPr>
          <p:cNvPr id="32869" name="Rectangle 110"/>
          <p:cNvSpPr>
            <a:spLocks noChangeArrowheads="1"/>
          </p:cNvSpPr>
          <p:nvPr/>
        </p:nvSpPr>
        <p:spPr bwMode="auto">
          <a:xfrm>
            <a:off x="7192963" y="322421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MD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(5)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70" name="Rectangle 111"/>
          <p:cNvSpPr>
            <a:spLocks noChangeArrowheads="1"/>
          </p:cNvSpPr>
          <p:nvPr/>
        </p:nvSpPr>
        <p:spPr bwMode="auto">
          <a:xfrm>
            <a:off x="7526338" y="3060700"/>
            <a:ext cx="1635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NJ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71" name="Rectangle 112"/>
          <p:cNvSpPr>
            <a:spLocks noChangeArrowheads="1"/>
          </p:cNvSpPr>
          <p:nvPr/>
        </p:nvSpPr>
        <p:spPr bwMode="auto">
          <a:xfrm flipH="1">
            <a:off x="7424738" y="3294063"/>
            <a:ext cx="2206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DE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(10)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72" name="Rectangle 113"/>
          <p:cNvSpPr>
            <a:spLocks noChangeArrowheads="1"/>
          </p:cNvSpPr>
          <p:nvPr/>
        </p:nvSpPr>
        <p:spPr bwMode="auto">
          <a:xfrm>
            <a:off x="7026275" y="2871788"/>
            <a:ext cx="176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PA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 (8)</a:t>
            </a:r>
          </a:p>
        </p:txBody>
      </p:sp>
      <p:sp>
        <p:nvSpPr>
          <p:cNvPr id="32873" name="Rectangle 115"/>
          <p:cNvSpPr>
            <a:spLocks noChangeArrowheads="1"/>
          </p:cNvSpPr>
          <p:nvPr/>
        </p:nvSpPr>
        <p:spPr bwMode="auto">
          <a:xfrm>
            <a:off x="7396163" y="2470150"/>
            <a:ext cx="904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N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74" name="Rectangle 116"/>
          <p:cNvSpPr>
            <a:spLocks noChangeArrowheads="1"/>
          </p:cNvSpPr>
          <p:nvPr/>
        </p:nvSpPr>
        <p:spPr bwMode="auto">
          <a:xfrm>
            <a:off x="7486650" y="2470150"/>
            <a:ext cx="857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Y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75" name="Rectangle 117"/>
          <p:cNvSpPr>
            <a:spLocks noChangeArrowheads="1"/>
          </p:cNvSpPr>
          <p:nvPr/>
        </p:nvSpPr>
        <p:spPr bwMode="auto">
          <a:xfrm>
            <a:off x="6324600" y="3003550"/>
            <a:ext cx="19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OH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(12)</a:t>
            </a:r>
          </a:p>
        </p:txBody>
      </p:sp>
      <p:sp>
        <p:nvSpPr>
          <p:cNvPr id="32876" name="Rectangle 118"/>
          <p:cNvSpPr>
            <a:spLocks noChangeArrowheads="1"/>
          </p:cNvSpPr>
          <p:nvPr/>
        </p:nvSpPr>
        <p:spPr bwMode="auto">
          <a:xfrm>
            <a:off x="5848350" y="3048000"/>
            <a:ext cx="15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IN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(23)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77" name="Rectangle 119"/>
          <p:cNvSpPr>
            <a:spLocks noChangeArrowheads="1"/>
          </p:cNvSpPr>
          <p:nvPr/>
        </p:nvSpPr>
        <p:spPr bwMode="auto">
          <a:xfrm>
            <a:off x="7753350" y="2805113"/>
            <a:ext cx="1698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CT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78" name="Rectangle 120"/>
          <p:cNvSpPr>
            <a:spLocks noChangeArrowheads="1"/>
          </p:cNvSpPr>
          <p:nvPr/>
        </p:nvSpPr>
        <p:spPr bwMode="auto">
          <a:xfrm>
            <a:off x="7872413" y="2671763"/>
            <a:ext cx="10636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M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79" name="Rectangle 121"/>
          <p:cNvSpPr>
            <a:spLocks noChangeArrowheads="1"/>
          </p:cNvSpPr>
          <p:nvPr/>
        </p:nvSpPr>
        <p:spPr bwMode="auto">
          <a:xfrm>
            <a:off x="7975600" y="2671763"/>
            <a:ext cx="904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A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80" name="Rectangle 122"/>
          <p:cNvSpPr>
            <a:spLocks noChangeArrowheads="1"/>
          </p:cNvSpPr>
          <p:nvPr/>
        </p:nvSpPr>
        <p:spPr bwMode="auto">
          <a:xfrm>
            <a:off x="7778750" y="2303463"/>
            <a:ext cx="1635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VT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81" name="Rectangle 123"/>
          <p:cNvSpPr>
            <a:spLocks noChangeArrowheads="1"/>
          </p:cNvSpPr>
          <p:nvPr/>
        </p:nvSpPr>
        <p:spPr bwMode="auto">
          <a:xfrm>
            <a:off x="7927975" y="2447925"/>
            <a:ext cx="225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NH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 (8)</a:t>
            </a:r>
          </a:p>
        </p:txBody>
      </p:sp>
      <p:sp>
        <p:nvSpPr>
          <p:cNvPr id="32882" name="Rectangle 124"/>
          <p:cNvSpPr>
            <a:spLocks noChangeArrowheads="1"/>
          </p:cNvSpPr>
          <p:nvPr/>
        </p:nvSpPr>
        <p:spPr bwMode="auto">
          <a:xfrm>
            <a:off x="8243888" y="2062163"/>
            <a:ext cx="1920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ME</a:t>
            </a: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83" name="Rectangle 125"/>
          <p:cNvSpPr>
            <a:spLocks noChangeArrowheads="1"/>
          </p:cNvSpPr>
          <p:nvPr/>
        </p:nvSpPr>
        <p:spPr bwMode="auto">
          <a:xfrm>
            <a:off x="6057900" y="2471738"/>
            <a:ext cx="160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MI</a:t>
            </a:r>
          </a:p>
          <a:p>
            <a:pPr defTabSz="1333500"/>
            <a:r>
              <a:rPr lang="en-US" sz="700" i="0" u="none" dirty="0">
                <a:solidFill>
                  <a:srgbClr val="000000"/>
                </a:solidFill>
              </a:rPr>
              <a:t>(19)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84" name="Rectangle 126"/>
          <p:cNvSpPr>
            <a:spLocks noChangeArrowheads="1"/>
          </p:cNvSpPr>
          <p:nvPr/>
        </p:nvSpPr>
        <p:spPr bwMode="auto">
          <a:xfrm>
            <a:off x="5440363" y="3022600"/>
            <a:ext cx="158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IL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(18)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85" name="Rectangle 128"/>
          <p:cNvSpPr>
            <a:spLocks noChangeArrowheads="1"/>
          </p:cNvSpPr>
          <p:nvPr/>
        </p:nvSpPr>
        <p:spPr bwMode="auto">
          <a:xfrm>
            <a:off x="4899025" y="3305175"/>
            <a:ext cx="207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MO</a:t>
            </a: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(23)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86" name="Rectangle 129"/>
          <p:cNvSpPr>
            <a:spLocks noChangeArrowheads="1"/>
          </p:cNvSpPr>
          <p:nvPr/>
        </p:nvSpPr>
        <p:spPr bwMode="auto">
          <a:xfrm>
            <a:off x="4830763" y="2667000"/>
            <a:ext cx="160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IA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(32)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87" name="Rectangle 131"/>
          <p:cNvSpPr>
            <a:spLocks noChangeArrowheads="1"/>
          </p:cNvSpPr>
          <p:nvPr/>
        </p:nvSpPr>
        <p:spPr bwMode="auto">
          <a:xfrm>
            <a:off x="5319713" y="2189163"/>
            <a:ext cx="158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33500"/>
            <a:r>
              <a:rPr lang="en-US" sz="1000" b="1" i="0" u="none" dirty="0">
                <a:solidFill>
                  <a:srgbClr val="000000"/>
                </a:solidFill>
              </a:rPr>
              <a:t>WI</a:t>
            </a:r>
            <a:endParaRPr lang="en-US" sz="1000" i="0" u="none" dirty="0">
              <a:solidFill>
                <a:srgbClr val="000000"/>
              </a:solidFill>
            </a:endParaRPr>
          </a:p>
          <a:p>
            <a:pPr algn="ctr" defTabSz="1333500"/>
            <a:r>
              <a:rPr lang="en-US" sz="700" i="0" u="none" dirty="0">
                <a:solidFill>
                  <a:srgbClr val="000000"/>
                </a:solidFill>
              </a:rPr>
              <a:t>(21)</a:t>
            </a:r>
            <a:endParaRPr lang="en-US" sz="700" i="0" u="none" dirty="0">
              <a:solidFill>
                <a:srgbClr val="FFFFFF"/>
              </a:solidFill>
            </a:endParaRPr>
          </a:p>
        </p:txBody>
      </p:sp>
      <p:sp>
        <p:nvSpPr>
          <p:cNvPr id="32888" name="Rectangle 132"/>
          <p:cNvSpPr>
            <a:spLocks noChangeArrowheads="1"/>
          </p:cNvSpPr>
          <p:nvPr/>
        </p:nvSpPr>
        <p:spPr bwMode="auto">
          <a:xfrm>
            <a:off x="4699000" y="1993900"/>
            <a:ext cx="2000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333500"/>
            <a:r>
              <a:rPr lang="en-US" sz="1000" b="1" i="0" u="none" dirty="0">
                <a:solidFill>
                  <a:srgbClr val="000000"/>
                </a:solidFill>
              </a:rPr>
              <a:t>MN</a:t>
            </a:r>
          </a:p>
          <a:p>
            <a:pPr defTabSz="1333500"/>
            <a:r>
              <a:rPr lang="en-US" sz="1000" i="0" u="none" dirty="0">
                <a:solidFill>
                  <a:srgbClr val="000000"/>
                </a:solidFill>
              </a:rPr>
              <a:t> </a:t>
            </a:r>
            <a:r>
              <a:rPr lang="en-US" sz="700" i="0" u="none" dirty="0">
                <a:solidFill>
                  <a:srgbClr val="000000"/>
                </a:solidFill>
              </a:rPr>
              <a:t>(7)</a:t>
            </a:r>
          </a:p>
        </p:txBody>
      </p:sp>
      <p:grpSp>
        <p:nvGrpSpPr>
          <p:cNvPr id="32889" name="Rectangle 191"/>
          <p:cNvGrpSpPr>
            <a:grpSpLocks/>
          </p:cNvGrpSpPr>
          <p:nvPr/>
        </p:nvGrpSpPr>
        <p:grpSpPr bwMode="auto">
          <a:xfrm>
            <a:off x="6905625" y="4508500"/>
            <a:ext cx="2143125" cy="2166938"/>
            <a:chOff x="3045" y="1893"/>
            <a:chExt cx="945" cy="910"/>
          </a:xfrm>
        </p:grpSpPr>
        <p:pic>
          <p:nvPicPr>
            <p:cNvPr id="32903" name="Rectangle 19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" y="1893"/>
              <a:ext cx="945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04" name="Text Box 123"/>
            <p:cNvSpPr txBox="1">
              <a:spLocks noChangeArrowheads="1"/>
            </p:cNvSpPr>
            <p:nvPr/>
          </p:nvSpPr>
          <p:spPr bwMode="auto">
            <a:xfrm>
              <a:off x="3056" y="1904"/>
              <a:ext cx="92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/>
            <a:lstStyle>
              <a:lvl1pPr defTabSz="1333500" eaLnBrk="0" hangingPunct="0">
                <a:defRPr i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333500" eaLnBrk="0" hangingPunct="0">
                <a:defRPr i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333500" eaLnBrk="0" hangingPunct="0">
                <a:defRPr i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333500" eaLnBrk="0" hangingPunct="0">
                <a:defRPr i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333500" eaLnBrk="0" hangingPunct="0">
                <a:defRPr i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333500" eaLnBrk="0" fontAlgn="base" hangingPunct="0">
                <a:spcBef>
                  <a:spcPct val="0"/>
                </a:spcBef>
                <a:spcAft>
                  <a:spcPct val="0"/>
                </a:spcAft>
                <a:defRPr i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333500" eaLnBrk="0" fontAlgn="base" hangingPunct="0">
                <a:spcBef>
                  <a:spcPct val="0"/>
                </a:spcBef>
                <a:spcAft>
                  <a:spcPct val="0"/>
                </a:spcAft>
                <a:defRPr i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333500" eaLnBrk="0" fontAlgn="base" hangingPunct="0">
                <a:spcBef>
                  <a:spcPct val="0"/>
                </a:spcBef>
                <a:spcAft>
                  <a:spcPct val="0"/>
                </a:spcAft>
                <a:defRPr i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333500" eaLnBrk="0" fontAlgn="base" hangingPunct="0">
                <a:spcBef>
                  <a:spcPct val="0"/>
                </a:spcBef>
                <a:spcAft>
                  <a:spcPct val="0"/>
                </a:spcAft>
                <a:defRPr i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2600" i="0" u="none" dirty="0">
                <a:solidFill>
                  <a:srgbClr val="FFFFFF"/>
                </a:solidFill>
              </a:endParaRPr>
            </a:p>
          </p:txBody>
        </p:sp>
      </p:grpSp>
      <p:sp>
        <p:nvSpPr>
          <p:cNvPr id="32890" name="Text Box 115"/>
          <p:cNvSpPr txBox="1">
            <a:spLocks noChangeArrowheads="1"/>
          </p:cNvSpPr>
          <p:nvPr/>
        </p:nvSpPr>
        <p:spPr bwMode="auto">
          <a:xfrm>
            <a:off x="6862763" y="4618038"/>
            <a:ext cx="22336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0" u="none" dirty="0">
                <a:solidFill>
                  <a:srgbClr val="000000"/>
                </a:solidFill>
              </a:rPr>
              <a:t>Projected Percent Increase in Price of Electricity </a:t>
            </a:r>
          </a:p>
        </p:txBody>
      </p:sp>
      <p:sp>
        <p:nvSpPr>
          <p:cNvPr id="194" name="Rectangle 116"/>
          <p:cNvSpPr>
            <a:spLocks noChangeArrowheads="1"/>
          </p:cNvSpPr>
          <p:nvPr/>
        </p:nvSpPr>
        <p:spPr bwMode="auto">
          <a:xfrm>
            <a:off x="7078663" y="5184775"/>
            <a:ext cx="260350" cy="2286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91435" tIns="45718" rIns="91435" bIns="45718" anchor="ctr"/>
          <a:lstStyle/>
          <a:p>
            <a:pPr defTabSz="1333500">
              <a:defRPr/>
            </a:pPr>
            <a:endParaRPr lang="en-US" sz="2600" i="0" u="none" dirty="0">
              <a:solidFill>
                <a:srgbClr val="800000"/>
              </a:solidFill>
            </a:endParaRPr>
          </a:p>
        </p:txBody>
      </p:sp>
      <p:sp>
        <p:nvSpPr>
          <p:cNvPr id="32892" name="Text Box 117"/>
          <p:cNvSpPr txBox="1">
            <a:spLocks noChangeArrowheads="1"/>
          </p:cNvSpPr>
          <p:nvPr/>
        </p:nvSpPr>
        <p:spPr bwMode="auto">
          <a:xfrm>
            <a:off x="7399338" y="5162550"/>
            <a:ext cx="9890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i="0" u="none" dirty="0">
                <a:solidFill>
                  <a:srgbClr val="000000"/>
                </a:solidFill>
              </a:rPr>
              <a:t>20% - 30%+</a:t>
            </a:r>
          </a:p>
        </p:txBody>
      </p:sp>
      <p:sp>
        <p:nvSpPr>
          <p:cNvPr id="32893" name="Text Box 120"/>
          <p:cNvSpPr txBox="1">
            <a:spLocks noChangeArrowheads="1"/>
          </p:cNvSpPr>
          <p:nvPr/>
        </p:nvSpPr>
        <p:spPr bwMode="auto">
          <a:xfrm>
            <a:off x="7399338" y="5532438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i="0" u="none" dirty="0">
                <a:solidFill>
                  <a:srgbClr val="000000"/>
                </a:solidFill>
              </a:rPr>
              <a:t>10% - 20%</a:t>
            </a:r>
          </a:p>
        </p:txBody>
      </p:sp>
      <p:sp>
        <p:nvSpPr>
          <p:cNvPr id="32894" name="Text Box 121"/>
          <p:cNvSpPr txBox="1">
            <a:spLocks noChangeArrowheads="1"/>
          </p:cNvSpPr>
          <p:nvPr/>
        </p:nvSpPr>
        <p:spPr bwMode="auto">
          <a:xfrm>
            <a:off x="7399338" y="5922963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i="0" u="none" dirty="0">
                <a:solidFill>
                  <a:srgbClr val="000000"/>
                </a:solidFill>
              </a:rPr>
              <a:t>5% - 10%</a:t>
            </a:r>
          </a:p>
        </p:txBody>
      </p:sp>
      <p:sp>
        <p:nvSpPr>
          <p:cNvPr id="32895" name="Text Box 121"/>
          <p:cNvSpPr txBox="1">
            <a:spLocks noChangeArrowheads="1"/>
          </p:cNvSpPr>
          <p:nvPr/>
        </p:nvSpPr>
        <p:spPr bwMode="auto">
          <a:xfrm>
            <a:off x="7399338" y="6237288"/>
            <a:ext cx="53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i="0" u="none" dirty="0">
                <a:solidFill>
                  <a:srgbClr val="000000"/>
                </a:solidFill>
              </a:rPr>
              <a:t>&lt;5% </a:t>
            </a:r>
          </a:p>
        </p:txBody>
      </p:sp>
      <p:sp>
        <p:nvSpPr>
          <p:cNvPr id="202" name="Rectangle 116"/>
          <p:cNvSpPr>
            <a:spLocks noChangeArrowheads="1"/>
          </p:cNvSpPr>
          <p:nvPr/>
        </p:nvSpPr>
        <p:spPr bwMode="auto">
          <a:xfrm>
            <a:off x="7078663" y="5556250"/>
            <a:ext cx="260350" cy="228600"/>
          </a:xfrm>
          <a:prstGeom prst="rect">
            <a:avLst/>
          </a:prstGeom>
          <a:solidFill>
            <a:srgbClr val="FA7D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lIns="91435" tIns="45718" rIns="91435" bIns="45718" anchor="ctr"/>
          <a:lstStyle/>
          <a:p>
            <a:pPr defTabSz="1333500">
              <a:defRPr/>
            </a:pP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203" name="Rectangle 116"/>
          <p:cNvSpPr>
            <a:spLocks noChangeArrowheads="1"/>
          </p:cNvSpPr>
          <p:nvPr/>
        </p:nvSpPr>
        <p:spPr bwMode="auto">
          <a:xfrm>
            <a:off x="7078663" y="5937250"/>
            <a:ext cx="260350" cy="225425"/>
          </a:xfrm>
          <a:prstGeom prst="rect">
            <a:avLst/>
          </a:prstGeom>
          <a:solidFill>
            <a:srgbClr val="FFF8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91435" tIns="45718" rIns="91435" bIns="45718" anchor="ctr"/>
          <a:lstStyle/>
          <a:p>
            <a:pPr defTabSz="1333500">
              <a:defRPr/>
            </a:pP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204" name="Rectangle 116"/>
          <p:cNvSpPr>
            <a:spLocks noChangeArrowheads="1"/>
          </p:cNvSpPr>
          <p:nvPr/>
        </p:nvSpPr>
        <p:spPr bwMode="auto">
          <a:xfrm>
            <a:off x="7078663" y="6262688"/>
            <a:ext cx="260350" cy="227012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lIns="91435" tIns="45718" rIns="91435" bIns="45718" anchor="ctr"/>
          <a:lstStyle/>
          <a:p>
            <a:pPr defTabSz="1333500">
              <a:defRPr/>
            </a:pPr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899" name="AutoShape 7"/>
          <p:cNvSpPr>
            <a:spLocks noChangeAspect="1" noChangeArrowheads="1"/>
          </p:cNvSpPr>
          <p:nvPr/>
        </p:nvSpPr>
        <p:spPr bwMode="auto">
          <a:xfrm>
            <a:off x="300038" y="1724025"/>
            <a:ext cx="85518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defTabSz="1333500"/>
            <a:endParaRPr lang="en-US" sz="2600" i="0" u="none" dirty="0">
              <a:solidFill>
                <a:srgbClr val="FFFFFF"/>
              </a:solidFill>
            </a:endParaRPr>
          </a:p>
        </p:txBody>
      </p:sp>
      <p:sp>
        <p:nvSpPr>
          <p:cNvPr id="32901" name="TextBox 142"/>
          <p:cNvSpPr txBox="1">
            <a:spLocks noChangeArrowheads="1"/>
          </p:cNvSpPr>
          <p:nvPr/>
        </p:nvSpPr>
        <p:spPr bwMode="auto">
          <a:xfrm>
            <a:off x="411163" y="5870575"/>
            <a:ext cx="39338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627063" indent="-627063" defTabSz="1333500" eaLnBrk="0" hangingPunct="0">
              <a:tabLst>
                <a:tab pos="627063" algn="l"/>
              </a:tabLst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3500" eaLnBrk="0" hangingPunct="0">
              <a:tabLst>
                <a:tab pos="627063" algn="l"/>
              </a:tabLst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3500" eaLnBrk="0" hangingPunct="0">
              <a:tabLst>
                <a:tab pos="627063" algn="l"/>
              </a:tabLst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3500" eaLnBrk="0" hangingPunct="0">
              <a:tabLst>
                <a:tab pos="627063" algn="l"/>
              </a:tabLst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3500" eaLnBrk="0" hangingPunct="0">
              <a:tabLst>
                <a:tab pos="627063" algn="l"/>
              </a:tabLst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35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35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35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35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i="0" u="none" dirty="0">
                <a:solidFill>
                  <a:schemeClr val="bg1"/>
                </a:solidFill>
                <a:cs typeface="Arial" charset="0"/>
              </a:rPr>
              <a:t>(%) = State projected percent increase in price of electricity</a:t>
            </a:r>
          </a:p>
          <a:p>
            <a:pPr eaLnBrk="1" hangingPunct="1"/>
            <a:endParaRPr lang="en-US" sz="1500" i="0" u="none" dirty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en-US" sz="900" i="0" u="none" dirty="0">
                <a:solidFill>
                  <a:srgbClr val="4D4D4D"/>
                </a:solidFill>
                <a:cs typeface="Arial" charset="0"/>
              </a:rPr>
              <a:t>Source:  Burns &amp; McDonnell Analysis (December 2010).</a:t>
            </a:r>
            <a:r>
              <a:rPr lang="en-US" sz="900" i="0" u="none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sp>
        <p:nvSpPr>
          <p:cNvPr id="32902" name="Text Box 137"/>
          <p:cNvSpPr txBox="1">
            <a:spLocks noChangeArrowheads="1"/>
          </p:cNvSpPr>
          <p:nvPr/>
        </p:nvSpPr>
        <p:spPr bwMode="auto">
          <a:xfrm>
            <a:off x="7920038" y="2784475"/>
            <a:ext cx="3079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35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35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i="0" u="none" dirty="0">
                <a:solidFill>
                  <a:schemeClr val="bg1"/>
                </a:solidFill>
              </a:rPr>
              <a:t>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5B746-9DE8-4D40-A4E1-8FED8FA2ABC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61938" y="233363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700" b="1" i="0" u="none" dirty="0">
                <a:solidFill>
                  <a:schemeClr val="bg1"/>
                </a:solidFill>
                <a:latin typeface="Arial Narrow" pitchFamily="34" charset="0"/>
              </a:rPr>
              <a:t> The Cost of EPA’s Overregulation</a:t>
            </a:r>
          </a:p>
        </p:txBody>
      </p:sp>
      <p:graphicFrame>
        <p:nvGraphicFramePr>
          <p:cNvPr id="189505" name="Group 65"/>
          <p:cNvGraphicFramePr>
            <a:graphicFrameLocks noGrp="1"/>
          </p:cNvGraphicFramePr>
          <p:nvPr/>
        </p:nvGraphicFramePr>
        <p:xfrm>
          <a:off x="0" y="11113"/>
          <a:ext cx="9144000" cy="7154863"/>
        </p:xfrm>
        <a:graphic>
          <a:graphicData uri="http://schemas.openxmlformats.org/drawingml/2006/table">
            <a:tbl>
              <a:tblPr/>
              <a:tblGrid>
                <a:gridCol w="2357438"/>
                <a:gridCol w="3335337"/>
                <a:gridCol w="3451225"/>
              </a:tblGrid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Regulation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Compliance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Job Loss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$1.013 trillion annually between 2020-30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7.3 million by 2020 (4.3% of labor force).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Boiler MACT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CIBO: At least $15 billion for capital, plus billions more in operating costs.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CIBO:  More than 240,000 jobs at risk.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NERC: $120 billion. NERA: with Utility MACT, $184 billion (47.8 GW retired)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NERA: CSAPR and Utility MACT = loss of 1.44 million job-years by 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Cooling Water Intake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Impacts up to 41GW of existing capacity (coal/nuclear/gas) 347+ units. Initial capital costs estimated  at $64 billion.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 yet clear , but obviously a great deal of power plant jobs at risk.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MACT for power plants (MATS)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EPA says $10 billion.  NERC: $70-$100 billion. NERA: with Utility MACT, $184 billion (47.8 GW retired)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NERA: CSAPR and Utility MACT = loss of 1.44 million job-years by 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Coal Ash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USWAG: costs range from $22-$110 billion (depending upon Subtitle D v. 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USWAG: 39,000-316,000 jobs will be lost (depending upon Subtitle D v. 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GHG Regs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UNQUANTIFIABLY LARGE, but PSD permits alone will cost $125,000; Title V imposes up to $250,000 carbon “fee” on applicants; NSPS will have devastating impacts if kept in place for new, let alone existing plants.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TBD, but it won’t be pretty because EPA is basically saying that no more coal plants can be built for the foreseeable future.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6896100" y="64293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053356A-A9A3-49FA-A882-7A8DCD4393F0}" type="slidenum">
              <a:rPr lang="en-US" sz="1400" b="1">
                <a:solidFill>
                  <a:schemeClr val="bg1"/>
                </a:solidFill>
              </a:rPr>
              <a:pPr algn="r"/>
              <a:t>28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Impacts are not Just Dollars and Jobs  -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Grid Stability is at Stake in Many States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6896100" y="64293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96BAC3-8988-40A2-816A-253D1E32C94F}" type="slidenum">
              <a:rPr lang="en-US" sz="1400" b="1">
                <a:solidFill>
                  <a:schemeClr val="bg1"/>
                </a:solidFill>
              </a:rPr>
              <a:pPr algn="r"/>
              <a:t>28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619125" y="11557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371600" y="6167437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b="1" dirty="0">
                <a:latin typeface="Times New Roman" pitchFamily="18" charset="0"/>
                <a:ea typeface="ＭＳ Ｐゴシック" charset="-128"/>
              </a:rPr>
              <a:t>Number of contiguous states in reliability regions where available capacity margin meets accepted level -- 15%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810000" y="1752600"/>
            <a:ext cx="4495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i="0" u="none" dirty="0">
                <a:ea typeface="ＭＳ Ｐゴシック" pitchFamily="34" charset="-128"/>
              </a:rPr>
              <a:t>By 2016, only one in four states will be in a reliability region meeting NERC’s acceptable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5B746-9DE8-4D40-A4E1-8FED8FA2ABC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611779"/>
            <a:ext cx="4240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0" u="none" dirty="0" smtClean="0"/>
              <a:t>Source: Dr. Frank Clemente, Energy Realities Facing the United States.</a:t>
            </a:r>
            <a:endParaRPr lang="en-US" sz="1000" i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27896" r="8250" b="12505"/>
          <a:stretch>
            <a:fillRect/>
          </a:stretch>
        </p:blipFill>
        <p:spPr bwMode="auto">
          <a:xfrm>
            <a:off x="76200" y="1049338"/>
            <a:ext cx="906780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8399463" y="6303963"/>
            <a:ext cx="493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4C80C3-2B2F-4C56-8E17-0A6CF944238B}" type="slidenum">
              <a:rPr lang="en-US" sz="1400" b="1" i="0" u="none">
                <a:solidFill>
                  <a:schemeClr val="bg1"/>
                </a:solidFill>
                <a:latin typeface="Arial Narrow" pitchFamily="34" charset="0"/>
              </a:rPr>
              <a:pPr eaLnBrk="1" hangingPunct="1"/>
              <a:t>29</a:t>
            </a:fld>
            <a:endParaRPr lang="en-US" sz="1400" b="1" i="0" u="non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27785" y="92075"/>
            <a:ext cx="883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i="0" u="none" dirty="0"/>
              <a:t>Coal-Based Electricity is not the Only Industry Under Siege</a:t>
            </a:r>
          </a:p>
          <a:p>
            <a:pPr algn="ctr" eaLnBrk="1" hangingPunct="1"/>
            <a:r>
              <a:rPr lang="en-US" sz="2400" b="1" i="0" u="none" dirty="0"/>
              <a:t>(it just feels that 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z="4800" b="1" dirty="0" smtClean="0"/>
              <a:t>Q:</a:t>
            </a:r>
            <a:r>
              <a:rPr lang="en-US" b="1" dirty="0" smtClean="0"/>
              <a:t> What is the Source of this Mess?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7" descr="eei_timeline_response_figure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"/>
          <a:stretch/>
        </p:blipFill>
        <p:spPr bwMode="auto">
          <a:xfrm>
            <a:off x="0" y="685800"/>
            <a:ext cx="9144000" cy="62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2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Based </a:t>
            </a:r>
            <a:r>
              <a:rPr lang="en-US" sz="2400" i="1" dirty="0"/>
              <a:t>on </a:t>
            </a:r>
            <a:r>
              <a:rPr lang="en-US" sz="2400" i="1" dirty="0" smtClean="0"/>
              <a:t>[GAO] data…and </a:t>
            </a:r>
            <a:r>
              <a:rPr lang="en-US" sz="2400" i="1" dirty="0"/>
              <a:t>regulations published in the Federal Register, the Administration has published more than $488 billion in regulatory costs since January 20, 2009 – $70 billion in 2012 alone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			– American Action Forum, 2012</a:t>
            </a:r>
          </a:p>
          <a:p>
            <a:pPr marL="0" indent="0">
              <a:buNone/>
            </a:pPr>
            <a:r>
              <a:rPr lang="en-US" sz="2400" i="1" dirty="0" smtClean="0"/>
              <a:t>NOTE: range of estimates up to $1.8 Trillion!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The </a:t>
            </a:r>
            <a:r>
              <a:rPr lang="en-US" sz="2400" i="1" dirty="0"/>
              <a:t>annual cost of federal regulations in the United States increased to more than $1.75 trillion in 2008. Had every U.S. household paid an equal share of the federal regulatory burden, each would have owed $15,586 in 2008</a:t>
            </a:r>
            <a:r>
              <a:rPr lang="en-US" sz="2400" i="1" dirty="0" smtClean="0"/>
              <a:t>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– Small Business Administration,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Their Own Numbers Prove the Point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47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824" y="274638"/>
            <a:ext cx="7606975" cy="1143000"/>
          </a:xfrm>
        </p:spPr>
        <p:txBody>
          <a:bodyPr/>
          <a:lstStyle/>
          <a:p>
            <a:r>
              <a:rPr lang="en-US" dirty="0" smtClean="0"/>
              <a:t>Bad Science = Absurd Numbers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2" y="1524000"/>
            <a:ext cx="8659318" cy="4343400"/>
          </a:xfrm>
        </p:spPr>
        <p:txBody>
          <a:bodyPr/>
          <a:lstStyle/>
          <a:p>
            <a:r>
              <a:rPr lang="en-US" sz="2800" dirty="0" smtClean="0"/>
              <a:t>Taking </a:t>
            </a:r>
            <a:r>
              <a:rPr lang="en-US" sz="2800" dirty="0" smtClean="0"/>
              <a:t>EPA numbers at face value, EPA is currently responsible for 87-95% of all Federal Benefits Imparted on the American People by the Administration.</a:t>
            </a:r>
          </a:p>
          <a:p>
            <a:r>
              <a:rPr lang="en-US" sz="2800" dirty="0" smtClean="0"/>
              <a:t>Each of us has been given an additional 16 years thanks to the PM standard alone. </a:t>
            </a:r>
            <a:endParaRPr lang="en-US" sz="28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b="1" i="1" dirty="0" smtClean="0"/>
              <a:t>The credibility of public health decision-making is at stake!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 descr="E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21236"/>
            <a:ext cx="1433343" cy="150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b="1" dirty="0" smtClean="0"/>
              <a:t>A: </a:t>
            </a:r>
            <a:r>
              <a:rPr lang="en-US" sz="3600" i="1" dirty="0" smtClean="0"/>
              <a:t>Fatally-Flawed Cost/Benefit Analyses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43434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 Risk is Too Low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Lack of Causal Relationship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Vastly Overstated Value of Statistical Lives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Benefits are Double &amp; Triple-Counted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Contradictory Studies Ignored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Use of Models, Not Monitors, Ignores Reality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42785" y="152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00" b="1" i="0" u="none" dirty="0" smtClean="0"/>
              <a:t>When are Cost/Benefit Analyses Required?</a:t>
            </a:r>
            <a:endParaRPr lang="en-US" sz="4400" b="1" i="0" u="non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u="none" dirty="0" smtClean="0"/>
              <a:t>Some, but not enough, federal and state statutes require this (not </a:t>
            </a:r>
            <a:r>
              <a:rPr lang="en-US" i="0" u="none" dirty="0" err="1" smtClean="0"/>
              <a:t>NAAAQS</a:t>
            </a:r>
            <a:r>
              <a:rPr lang="en-US" i="0" u="none" dirty="0" smtClean="0"/>
              <a:t>)</a:t>
            </a:r>
          </a:p>
          <a:p>
            <a:r>
              <a:rPr lang="en-US" i="0" u="none" dirty="0" smtClean="0"/>
              <a:t>Regulatory Impact Analyses (</a:t>
            </a:r>
            <a:r>
              <a:rPr lang="en-US" i="0" u="none" dirty="0" err="1" smtClean="0"/>
              <a:t>RIAs</a:t>
            </a:r>
            <a:r>
              <a:rPr lang="en-US" i="0" u="none" dirty="0" smtClean="0"/>
              <a:t>)</a:t>
            </a:r>
          </a:p>
          <a:p>
            <a:pPr lvl="1"/>
            <a:r>
              <a:rPr lang="en-US" i="0" u="none" dirty="0" smtClean="0"/>
              <a:t>Executive Order 13563 (all significant </a:t>
            </a:r>
            <a:r>
              <a:rPr lang="en-US" i="0" u="none" dirty="0" err="1" smtClean="0"/>
              <a:t>regs</a:t>
            </a:r>
            <a:r>
              <a:rPr lang="en-US" i="0" u="none" dirty="0" smtClean="0"/>
              <a:t>)</a:t>
            </a:r>
          </a:p>
          <a:p>
            <a:pPr lvl="1"/>
            <a:r>
              <a:rPr lang="en-US" i="0" u="none" dirty="0" smtClean="0"/>
              <a:t>OMB circular </a:t>
            </a:r>
            <a:r>
              <a:rPr lang="en-US" i="0" u="none" dirty="0" err="1" smtClean="0"/>
              <a:t>A4</a:t>
            </a:r>
            <a:r>
              <a:rPr lang="en-US" i="0" u="none" dirty="0" smtClean="0"/>
              <a:t>, 09/2003 (benefits must be likely and justify costs [or ID the most cost-effective alternatives]</a:t>
            </a:r>
          </a:p>
          <a:p>
            <a:pPr lvl="1"/>
            <a:r>
              <a:rPr lang="en-US" i="0" u="none" dirty="0" smtClean="0"/>
              <a:t>Sadly not governed by same public comment / review / justification standards</a:t>
            </a:r>
            <a:endParaRPr lang="en-US" i="0" u="none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i="0" u="none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0668BB8-7B4E-4A08-A130-2CEFF35283E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 descr="E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21236"/>
            <a:ext cx="1433343" cy="150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b="1" dirty="0" smtClean="0"/>
              <a:t>A: </a:t>
            </a:r>
            <a:r>
              <a:rPr lang="en-US" sz="3600" i="1" dirty="0" smtClean="0"/>
              <a:t>Fatally-Flawed Cost/Benefit Analyses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43434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</a:rPr>
              <a:t>No Risk is Too Low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Lack of Causal Relationship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Vastly Overstated Value of Statistical Lives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Benefits are Double &amp; Triple-Counted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Contradictory Studies Ignored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Use of Models, Not Monitors, Ignores Reality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5" y="274638"/>
            <a:ext cx="5615216" cy="1143000"/>
          </a:xfrm>
        </p:spPr>
        <p:txBody>
          <a:bodyPr/>
          <a:lstStyle/>
          <a:p>
            <a:r>
              <a:rPr lang="en-US" b="1" dirty="0" smtClean="0"/>
              <a:t>No-Threshold Impact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2" y="1371600"/>
            <a:ext cx="9116518" cy="1219200"/>
          </a:xfrm>
        </p:spPr>
        <p:txBody>
          <a:bodyPr/>
          <a:lstStyle/>
          <a:p>
            <a:r>
              <a:rPr lang="en-US" sz="2800" dirty="0" smtClean="0"/>
              <a:t>EPA assumes no safe level of PM</a:t>
            </a:r>
            <a:r>
              <a:rPr lang="en-US" sz="2800" baseline="-25000" dirty="0" smtClean="0"/>
              <a:t>2.5.</a:t>
            </a:r>
            <a:endParaRPr lang="en-US" sz="4000" baseline="-25000" dirty="0" smtClean="0"/>
          </a:p>
          <a:p>
            <a:pPr lvl="1"/>
            <a:r>
              <a:rPr lang="en-US" sz="2400" dirty="0" smtClean="0"/>
              <a:t>“no </a:t>
            </a:r>
            <a:r>
              <a:rPr lang="en-US" sz="2400" dirty="0" smtClean="0"/>
              <a:t>threshold linear regression to zero </a:t>
            </a:r>
            <a:r>
              <a:rPr lang="en-US" sz="2400" dirty="0" smtClean="0"/>
              <a:t>analytic model.”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0" y="2335706"/>
            <a:ext cx="2854560" cy="3607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0078"/>
            <a:ext cx="3475038" cy="3538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2785" y="602208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u="none" dirty="0" smtClean="0"/>
              <a:t>No-Threshold Model</a:t>
            </a:r>
            <a:endParaRPr lang="en-US" i="0" u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916905" y="5898975"/>
            <a:ext cx="377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u="none" dirty="0" smtClean="0"/>
              <a:t>Model of What Threshold Could Be</a:t>
            </a:r>
            <a:endParaRPr lang="en-US" i="0" u="none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33794" y="5898975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i="0" u="none" dirty="0" smtClean="0"/>
              <a:t>Source: Honeycutt.</a:t>
            </a:r>
            <a:endParaRPr lang="en-US" sz="1000" i="0" u="none" dirty="0"/>
          </a:p>
        </p:txBody>
      </p:sp>
      <p:pic>
        <p:nvPicPr>
          <p:cNvPr id="11" name="Picture 10" descr="E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21236"/>
            <a:ext cx="1215303" cy="12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Graphic of PM2.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6200"/>
            <a:ext cx="2185233" cy="1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Effect of </a:t>
            </a:r>
            <a:r>
              <a:rPr lang="en-US" b="1" smtClean="0"/>
              <a:t>Changed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4218770"/>
          </a:xfrm>
        </p:spPr>
        <p:txBody>
          <a:bodyPr/>
          <a:lstStyle/>
          <a:p>
            <a:r>
              <a:rPr lang="en-US" sz="2800" dirty="0" smtClean="0"/>
              <a:t>In 2009, estimates dramatically jumped to 320,000 deaths per year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represents </a:t>
            </a:r>
            <a:r>
              <a:rPr lang="en-US" sz="2800" dirty="0" smtClean="0"/>
              <a:t>13</a:t>
            </a:r>
            <a:r>
              <a:rPr lang="en-US" sz="2800" dirty="0"/>
              <a:t>% of all deaths in </a:t>
            </a:r>
            <a:r>
              <a:rPr lang="en-US" sz="2800" dirty="0" smtClean="0"/>
              <a:t>U.S.</a:t>
            </a:r>
          </a:p>
          <a:p>
            <a:r>
              <a:rPr lang="en-US" sz="2800" dirty="0" smtClean="0"/>
              <a:t>Absurd results shown by how this compares to </a:t>
            </a:r>
            <a:r>
              <a:rPr lang="en-US" sz="2800" dirty="0" smtClean="0"/>
              <a:t> </a:t>
            </a:r>
            <a:r>
              <a:rPr lang="en-US" sz="2800" dirty="0" smtClean="0"/>
              <a:t>how many people </a:t>
            </a:r>
            <a:r>
              <a:rPr lang="en-US" sz="2800" dirty="0" smtClean="0"/>
              <a:t>die /year from </a:t>
            </a:r>
            <a:r>
              <a:rPr lang="en-US" sz="2800" dirty="0" smtClean="0"/>
              <a:t>common </a:t>
            </a:r>
            <a:r>
              <a:rPr lang="en-US" sz="2800" dirty="0" smtClean="0"/>
              <a:t>causes:</a:t>
            </a:r>
            <a:endParaRPr lang="en-US" sz="2800" dirty="0"/>
          </a:p>
          <a:p>
            <a:pPr lvl="1"/>
            <a:r>
              <a:rPr lang="en-US" sz="2400" dirty="0" smtClean="0"/>
              <a:t>600,000 </a:t>
            </a:r>
            <a:r>
              <a:rPr lang="en-US" sz="2400" dirty="0" smtClean="0"/>
              <a:t>from heart </a:t>
            </a:r>
            <a:r>
              <a:rPr lang="en-US" sz="2400" dirty="0"/>
              <a:t>disease &amp; </a:t>
            </a:r>
            <a:r>
              <a:rPr lang="en-US" sz="2400" dirty="0" smtClean="0"/>
              <a:t>cancer  </a:t>
            </a:r>
            <a:endParaRPr lang="en-US" sz="2400" dirty="0"/>
          </a:p>
          <a:p>
            <a:pPr lvl="1"/>
            <a:r>
              <a:rPr lang="en-US" sz="2800" dirty="0" smtClean="0"/>
              <a:t>32,000 </a:t>
            </a:r>
            <a:r>
              <a:rPr lang="en-US" sz="2800" dirty="0" smtClean="0"/>
              <a:t>from traffic </a:t>
            </a:r>
            <a:r>
              <a:rPr lang="en-US" sz="2800" dirty="0" smtClean="0"/>
              <a:t>accidents</a:t>
            </a:r>
            <a:endParaRPr lang="en-US" dirty="0"/>
          </a:p>
          <a:p>
            <a:pPr lvl="1"/>
            <a:r>
              <a:rPr lang="en-US" sz="2800" dirty="0" smtClean="0"/>
              <a:t>137,000 </a:t>
            </a:r>
            <a:r>
              <a:rPr lang="en-US" sz="2800" dirty="0" smtClean="0"/>
              <a:t>from actual </a:t>
            </a:r>
            <a:r>
              <a:rPr lang="en-US" sz="2800" dirty="0"/>
              <a:t>respiratory </a:t>
            </a:r>
            <a:r>
              <a:rPr lang="en-US" sz="2800" dirty="0" smtClean="0"/>
              <a:t>disease (this proves the whole point – where are the extra bodies??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8400" y="5586936"/>
            <a:ext cx="670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i="0" u="none" dirty="0" smtClean="0"/>
              <a:t>Source</a:t>
            </a:r>
            <a:r>
              <a:rPr lang="en-US" sz="1000" i="0" u="none" dirty="0"/>
              <a:t>: Michael Honeycutt, Ph.D &amp; Stephanie Shirley, Ph.D., Understanding How EPA Clean Air </a:t>
            </a:r>
            <a:r>
              <a:rPr lang="en-US" sz="1000" i="0" u="none" dirty="0" smtClean="0"/>
              <a:t>Rules </a:t>
            </a:r>
            <a:r>
              <a:rPr lang="en-US" sz="1000" i="0" u="none" dirty="0"/>
              <a:t>Are </a:t>
            </a:r>
            <a:r>
              <a:rPr lang="en-US" sz="1000" i="0" u="none" dirty="0" smtClean="0"/>
              <a:t>Derived: </a:t>
            </a:r>
            <a:r>
              <a:rPr lang="en-US" sz="1000" i="0" u="none" dirty="0"/>
              <a:t>A brief overview of benefit cost analysis, September 25, </a:t>
            </a:r>
            <a:r>
              <a:rPr lang="en-US" sz="1000" i="0" u="none" dirty="0" smtClean="0"/>
              <a:t>2012. and Stephen </a:t>
            </a:r>
            <a:r>
              <a:rPr lang="en-US" sz="1000" i="0" u="none" dirty="0"/>
              <a:t>Minick, EPA Cost Benefit Analysis Re-assessing the Justification for Environmental </a:t>
            </a:r>
            <a:r>
              <a:rPr lang="en-US" sz="1000" i="0" u="none" dirty="0" smtClean="0"/>
              <a:t>Rules (citing: </a:t>
            </a:r>
            <a:r>
              <a:rPr lang="en-US" sz="1000" i="0" u="none" dirty="0">
                <a:hlinkClick r:id="rId2"/>
              </a:rPr>
              <a:t>http://</a:t>
            </a:r>
            <a:r>
              <a:rPr lang="en-US" sz="1000" i="0" u="none" dirty="0" smtClean="0">
                <a:hlinkClick r:id="rId2"/>
              </a:rPr>
              <a:t>www.cdc.gov/nchs/data/nvsr/nvsr60/nvsr60_04.pdf</a:t>
            </a:r>
            <a:r>
              <a:rPr lang="en-US" sz="1000" i="0" u="none" dirty="0" smtClean="0"/>
              <a:t>)</a:t>
            </a:r>
            <a:endParaRPr lang="en-US" sz="1000" i="0" u="none" dirty="0"/>
          </a:p>
        </p:txBody>
      </p:sp>
      <p:pic>
        <p:nvPicPr>
          <p:cNvPr id="6" name="Picture 5" descr="E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21236"/>
            <a:ext cx="1215303" cy="12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b="1" dirty="0" smtClean="0"/>
              <a:t>A: </a:t>
            </a:r>
            <a:r>
              <a:rPr lang="en-US" sz="3600" i="1" dirty="0" smtClean="0"/>
              <a:t>Fatally-Flawed Cost/Benefit Analyses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43434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 Risk is Too Low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</a:rPr>
              <a:t>Lack of Causal Relationship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Vastly Overstated Value of Statistical Lives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Benefits are Double &amp; Triple-Counted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Contradictory Studies Ignored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Use of Models, Not Monitors, Ignores Reality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912F0-A1B6-4739-AD73-4045DFE9B5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W Presentation Template - Grey Background">
  <a:themeElements>
    <a:clrScheme name="JW Presentation Template - Grey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W Presentation Template - Grey 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W Presentation Template - Grey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 Presentation Template - Grey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 Presentation Template - Grey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 Presentation Template - Grey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 Presentation Template - Grey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 Presentation Template - Grey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 Presentation Template - Grey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 Presentation Template - Grey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 Presentation Template - Grey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 Presentation Template - Grey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 Presentation Template - Grey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 Presentation Template - Grey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JW Traditional 8">
    <a:dk1>
      <a:srgbClr val="003300"/>
    </a:dk1>
    <a:lt1>
      <a:srgbClr val="FFFFFF"/>
    </a:lt1>
    <a:dk2>
      <a:srgbClr val="FFFFFF"/>
    </a:dk2>
    <a:lt2>
      <a:srgbClr val="4F4F77"/>
    </a:lt2>
    <a:accent1>
      <a:srgbClr val="336600"/>
    </a:accent1>
    <a:accent2>
      <a:srgbClr val="669900"/>
    </a:accent2>
    <a:accent3>
      <a:srgbClr val="FFFFFF"/>
    </a:accent3>
    <a:accent4>
      <a:srgbClr val="002A00"/>
    </a:accent4>
    <a:accent5>
      <a:srgbClr val="ADB8AA"/>
    </a:accent5>
    <a:accent6>
      <a:srgbClr val="5C8A00"/>
    </a:accent6>
    <a:hlink>
      <a:srgbClr val="99CC00"/>
    </a:hlink>
    <a:folHlink>
      <a:srgbClr val="B2B2B2"/>
    </a:folHlink>
  </a:clrScheme>
  <a:fontScheme name="1_JW Traditional">
    <a:majorFont>
      <a:latin typeface="Arial Black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8640</TotalTime>
  <Words>2114</Words>
  <Application>Microsoft Office PowerPoint</Application>
  <PresentationFormat>On-screen Show (4:3)</PresentationFormat>
  <Paragraphs>324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JW Presentation Template - Grey Background</vt:lpstr>
      <vt:lpstr>Default Design</vt:lpstr>
      <vt:lpstr>PowerPoint Presentation</vt:lpstr>
      <vt:lpstr>Our Nation’s Top Environmental Official</vt:lpstr>
      <vt:lpstr>Q: What is the Source of this Mess?</vt:lpstr>
      <vt:lpstr>A: Fatally-Flawed Cost/Benefit Analyses</vt:lpstr>
      <vt:lpstr>PowerPoint Presentation</vt:lpstr>
      <vt:lpstr>A: Fatally-Flawed Cost/Benefit Analyses</vt:lpstr>
      <vt:lpstr>No-Threshold Impact Analysis</vt:lpstr>
      <vt:lpstr>Effect of Changed Science</vt:lpstr>
      <vt:lpstr>A: Fatally-Flawed Cost/Benefit Analyses</vt:lpstr>
      <vt:lpstr>Reference Manual on Scientific Evidence (3d Ed. 2011)</vt:lpstr>
      <vt:lpstr>PowerPoint Presentation</vt:lpstr>
      <vt:lpstr>PowerPoint Presentation</vt:lpstr>
      <vt:lpstr>A: Fatally-Flawed Cost/Benefit Analyses</vt:lpstr>
      <vt:lpstr>“Value of Statistical Life”</vt:lpstr>
      <vt:lpstr>A: Fatally-Flawed Cost/Benefit Analyses</vt:lpstr>
      <vt:lpstr>Double- and Triple-Counting Benefits</vt:lpstr>
      <vt:lpstr>A: Fatally-Flawed Cost/Benefit Analyses</vt:lpstr>
      <vt:lpstr>EPA Ignores Studies Showing No Association Between PM2.5 and Mortality</vt:lpstr>
      <vt:lpstr>A: Fatally-Flawed Cost/Benefit Analyses</vt:lpstr>
      <vt:lpstr>Unrealistic &amp; Flawed Models Undermine EPA Evaluation of Regional Reliability</vt:lpstr>
      <vt:lpstr>CSAPR Available Units</vt:lpstr>
      <vt:lpstr>PowerPoint Presentation</vt:lpstr>
      <vt:lpstr>PowerPoint Presentation</vt:lpstr>
      <vt:lpstr>PowerPoint Presentation</vt:lpstr>
      <vt:lpstr>Why the War on Junk Science Must Be Fought . . . AND WON</vt:lpstr>
      <vt:lpstr>THE STAKES ARE VERY HIGH –   Significant Electricity Cost Increases Projected to  Result From EPA Regulations </vt:lpstr>
      <vt:lpstr>PowerPoint Presentation</vt:lpstr>
      <vt:lpstr>Impacts are not Just Dollars and Jobs  -  Grid Stability is at Stake in Many States</vt:lpstr>
      <vt:lpstr>PowerPoint Presentation</vt:lpstr>
      <vt:lpstr>Their Own Numbers Prove the Point</vt:lpstr>
      <vt:lpstr>Bad Science = Absurd Numbers </vt:lpstr>
    </vt:vector>
  </TitlesOfParts>
  <Company>Jackson Walker L.L.P.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 May 25, 2011</dc:title>
  <dc:creator> </dc:creator>
  <cp:lastModifiedBy>_</cp:lastModifiedBy>
  <cp:revision>214</cp:revision>
  <cp:lastPrinted>2012-10-22T18:59:12Z</cp:lastPrinted>
  <dcterms:created xsi:type="dcterms:W3CDTF">2011-05-23T23:24:34Z</dcterms:created>
  <dcterms:modified xsi:type="dcterms:W3CDTF">2012-10-25T05:31:15Z</dcterms:modified>
</cp:coreProperties>
</file>